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80"/>
  </p:notesMasterIdLst>
  <p:sldIdLst>
    <p:sldId id="256" r:id="rId2"/>
    <p:sldId id="258" r:id="rId3"/>
    <p:sldId id="261" r:id="rId4"/>
    <p:sldId id="306" r:id="rId5"/>
    <p:sldId id="307" r:id="rId6"/>
    <p:sldId id="308" r:id="rId7"/>
    <p:sldId id="309" r:id="rId8"/>
    <p:sldId id="310" r:id="rId9"/>
    <p:sldId id="331" r:id="rId10"/>
    <p:sldId id="311" r:id="rId11"/>
    <p:sldId id="316" r:id="rId12"/>
    <p:sldId id="313" r:id="rId13"/>
    <p:sldId id="354" r:id="rId14"/>
    <p:sldId id="332" r:id="rId15"/>
    <p:sldId id="336" r:id="rId16"/>
    <p:sldId id="314" r:id="rId17"/>
    <p:sldId id="320" r:id="rId18"/>
    <p:sldId id="337" r:id="rId19"/>
    <p:sldId id="338" r:id="rId20"/>
    <p:sldId id="333" r:id="rId21"/>
    <p:sldId id="317" r:id="rId22"/>
    <p:sldId id="318" r:id="rId23"/>
    <p:sldId id="334" r:id="rId24"/>
    <p:sldId id="335" r:id="rId25"/>
    <p:sldId id="339" r:id="rId26"/>
    <p:sldId id="319" r:id="rId27"/>
    <p:sldId id="321" r:id="rId28"/>
    <p:sldId id="340" r:id="rId29"/>
    <p:sldId id="355" r:id="rId30"/>
    <p:sldId id="341" r:id="rId31"/>
    <p:sldId id="342" r:id="rId32"/>
    <p:sldId id="322" r:id="rId33"/>
    <p:sldId id="323" r:id="rId34"/>
    <p:sldId id="343" r:id="rId35"/>
    <p:sldId id="356" r:id="rId36"/>
    <p:sldId id="357" r:id="rId37"/>
    <p:sldId id="344" r:id="rId38"/>
    <p:sldId id="358" r:id="rId39"/>
    <p:sldId id="359" r:id="rId40"/>
    <p:sldId id="360" r:id="rId41"/>
    <p:sldId id="361" r:id="rId42"/>
    <p:sldId id="345" r:id="rId43"/>
    <p:sldId id="324" r:id="rId44"/>
    <p:sldId id="325" r:id="rId45"/>
    <p:sldId id="362" r:id="rId46"/>
    <p:sldId id="363" r:id="rId47"/>
    <p:sldId id="348" r:id="rId48"/>
    <p:sldId id="326" r:id="rId49"/>
    <p:sldId id="327" r:id="rId50"/>
    <p:sldId id="349" r:id="rId51"/>
    <p:sldId id="364" r:id="rId52"/>
    <p:sldId id="350" r:id="rId53"/>
    <p:sldId id="365" r:id="rId54"/>
    <p:sldId id="366" r:id="rId55"/>
    <p:sldId id="367" r:id="rId56"/>
    <p:sldId id="368" r:id="rId57"/>
    <p:sldId id="369" r:id="rId58"/>
    <p:sldId id="370" r:id="rId59"/>
    <p:sldId id="372" r:id="rId60"/>
    <p:sldId id="373" r:id="rId61"/>
    <p:sldId id="374" r:id="rId62"/>
    <p:sldId id="375" r:id="rId63"/>
    <p:sldId id="371" r:id="rId64"/>
    <p:sldId id="376" r:id="rId65"/>
    <p:sldId id="378" r:id="rId66"/>
    <p:sldId id="377" r:id="rId67"/>
    <p:sldId id="379" r:id="rId68"/>
    <p:sldId id="380" r:id="rId69"/>
    <p:sldId id="381" r:id="rId70"/>
    <p:sldId id="382" r:id="rId71"/>
    <p:sldId id="351" r:id="rId72"/>
    <p:sldId id="328" r:id="rId73"/>
    <p:sldId id="329" r:id="rId74"/>
    <p:sldId id="352" r:id="rId75"/>
    <p:sldId id="383" r:id="rId76"/>
    <p:sldId id="384" r:id="rId77"/>
    <p:sldId id="353" r:id="rId78"/>
    <p:sldId id="386" r:id="rId79"/>
  </p:sldIdLst>
  <p:sldSz cx="9144000" cy="5143500" type="screen16x9"/>
  <p:notesSz cx="6858000" cy="9144000"/>
  <p:embeddedFontLst>
    <p:embeddedFont>
      <p:font typeface="Black Han Sans" panose="02020500000000000000" charset="-127"/>
      <p:regular r:id="rId81"/>
    </p:embeddedFont>
    <p:embeddedFont>
      <p:font typeface="ABeeZee" panose="02020500000000000000" charset="0"/>
      <p:regular r:id="rId82"/>
      <p: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標楷體" panose="03000509000000000000" pitchFamily="65" charset="-120"/>
      <p:regular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7A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5214A5-EE63-4907-BDD9-8F1D3F2704F1}">
  <a:tblStyle styleId="{7A5214A5-EE63-4907-BDD9-8F1D3F2704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9" autoAdjust="0"/>
  </p:normalViewPr>
  <p:slideViewPr>
    <p:cSldViewPr snapToGrid="0">
      <p:cViewPr varScale="1">
        <p:scale>
          <a:sx n="107" d="100"/>
          <a:sy n="107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100fd3d69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100fd3d69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68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616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5743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705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356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3073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2389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4548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968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328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f23b999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f23b999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65078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2335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6790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228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0722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6199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8566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7294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1634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4964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48437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23209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743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7048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6392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77952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421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4494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1793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391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8657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7272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85100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25820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5304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4143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3115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9478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38773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57592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15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0952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1565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825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92469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96288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4046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09859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82648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8368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7393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289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3795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23270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90949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81126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5155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732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10753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86853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809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5011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42877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358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6935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14236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4945033" y="3106601"/>
            <a:ext cx="4198961" cy="2036907"/>
            <a:chOff x="4643125" y="3610400"/>
            <a:chExt cx="2050875" cy="994875"/>
          </a:xfrm>
        </p:grpSpPr>
        <p:sp>
          <p:nvSpPr>
            <p:cNvPr id="10" name="Google Shape;10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3639669" y="1194200"/>
            <a:ext cx="4849500" cy="24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639669" y="3663500"/>
            <a:ext cx="4849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flipH="1">
            <a:off x="8" y="1"/>
            <a:ext cx="4198961" cy="2036907"/>
            <a:chOff x="4643125" y="3610400"/>
            <a:chExt cx="2050875" cy="994875"/>
          </a:xfrm>
        </p:grpSpPr>
        <p:sp>
          <p:nvSpPr>
            <p:cNvPr id="95" name="Google Shape;95;p2"/>
            <p:cNvSpPr/>
            <p:nvPr/>
          </p:nvSpPr>
          <p:spPr>
            <a:xfrm>
              <a:off x="5600100" y="3665175"/>
              <a:ext cx="147050" cy="30375"/>
            </a:xfrm>
            <a:custGeom>
              <a:avLst/>
              <a:gdLst/>
              <a:ahLst/>
              <a:cxnLst/>
              <a:rect l="l" t="t" r="r" b="b"/>
              <a:pathLst>
                <a:path w="5882" h="1215" extrusionOk="0">
                  <a:moveTo>
                    <a:pt x="5810" y="0"/>
                  </a:moveTo>
                  <a:lnTo>
                    <a:pt x="72" y="905"/>
                  </a:lnTo>
                  <a:lnTo>
                    <a:pt x="0" y="1214"/>
                  </a:lnTo>
                  <a:lnTo>
                    <a:pt x="5882" y="286"/>
                  </a:lnTo>
                  <a:cubicBezTo>
                    <a:pt x="5834" y="191"/>
                    <a:pt x="5799" y="107"/>
                    <a:pt x="581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504550" y="3688675"/>
              <a:ext cx="89625" cy="20275"/>
            </a:xfrm>
            <a:custGeom>
              <a:avLst/>
              <a:gdLst/>
              <a:ahLst/>
              <a:cxnLst/>
              <a:rect l="l" t="t" r="r" b="b"/>
              <a:pathLst>
                <a:path w="3585" h="811" extrusionOk="0">
                  <a:moveTo>
                    <a:pt x="3584" y="1"/>
                  </a:moveTo>
                  <a:lnTo>
                    <a:pt x="0" y="560"/>
                  </a:lnTo>
                  <a:lnTo>
                    <a:pt x="0" y="655"/>
                  </a:lnTo>
                  <a:lnTo>
                    <a:pt x="262" y="810"/>
                  </a:lnTo>
                  <a:lnTo>
                    <a:pt x="3513" y="31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497700" y="3708925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0"/>
                  </a:moveTo>
                  <a:cubicBezTo>
                    <a:pt x="0" y="0"/>
                    <a:pt x="0" y="24"/>
                    <a:pt x="0" y="0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497400" y="370892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" y="0"/>
                  </a:move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2" y="0"/>
                    <a:pt x="1" y="0"/>
                  </a:cubicBezTo>
                  <a:cubicBezTo>
                    <a:pt x="1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98000" y="3709525"/>
              <a:ext cx="925" cy="300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0" y="0"/>
                  </a:moveTo>
                  <a:cubicBezTo>
                    <a:pt x="0" y="12"/>
                    <a:pt x="24" y="12"/>
                    <a:pt x="36" y="12"/>
                  </a:cubicBezTo>
                  <a:lnTo>
                    <a:pt x="36" y="12"/>
                  </a:lnTo>
                  <a:cubicBezTo>
                    <a:pt x="24" y="12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97100" y="37071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lnTo>
                    <a:pt x="1" y="13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5050" y="3824700"/>
              <a:ext cx="212250" cy="130700"/>
            </a:xfrm>
            <a:custGeom>
              <a:avLst/>
              <a:gdLst/>
              <a:ahLst/>
              <a:cxnLst/>
              <a:rect l="l" t="t" r="r" b="b"/>
              <a:pathLst>
                <a:path w="8490" h="5228" extrusionOk="0">
                  <a:moveTo>
                    <a:pt x="298" y="1"/>
                  </a:moveTo>
                  <a:lnTo>
                    <a:pt x="0" y="167"/>
                  </a:lnTo>
                  <a:lnTo>
                    <a:pt x="8370" y="5228"/>
                  </a:lnTo>
                  <a:cubicBezTo>
                    <a:pt x="8382" y="5132"/>
                    <a:pt x="8430" y="5061"/>
                    <a:pt x="8489" y="4989"/>
                  </a:cubicBezTo>
                  <a:lnTo>
                    <a:pt x="8466" y="493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83725" y="3754175"/>
              <a:ext cx="111650" cy="70250"/>
            </a:xfrm>
            <a:custGeom>
              <a:avLst/>
              <a:gdLst/>
              <a:ahLst/>
              <a:cxnLst/>
              <a:rect l="l" t="t" r="r" b="b"/>
              <a:pathLst>
                <a:path w="4466" h="2810" extrusionOk="0">
                  <a:moveTo>
                    <a:pt x="72" y="0"/>
                  </a:moveTo>
                  <a:lnTo>
                    <a:pt x="0" y="298"/>
                  </a:lnTo>
                  <a:lnTo>
                    <a:pt x="4168" y="2810"/>
                  </a:lnTo>
                  <a:lnTo>
                    <a:pt x="4465" y="264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498600" y="3705050"/>
              <a:ext cx="80375" cy="52400"/>
            </a:xfrm>
            <a:custGeom>
              <a:avLst/>
              <a:gdLst/>
              <a:ahLst/>
              <a:cxnLst/>
              <a:rect l="l" t="t" r="r" b="b"/>
              <a:pathLst>
                <a:path w="3215" h="2096" extrusionOk="0">
                  <a:moveTo>
                    <a:pt x="0" y="203"/>
                  </a:moveTo>
                  <a:cubicBezTo>
                    <a:pt x="18" y="212"/>
                    <a:pt x="44" y="228"/>
                    <a:pt x="65" y="235"/>
                  </a:cubicBezTo>
                  <a:lnTo>
                    <a:pt x="65" y="235"/>
                  </a:lnTo>
                  <a:lnTo>
                    <a:pt x="12" y="203"/>
                  </a:lnTo>
                  <a:close/>
                  <a:moveTo>
                    <a:pt x="238" y="0"/>
                  </a:moveTo>
                  <a:lnTo>
                    <a:pt x="238" y="84"/>
                  </a:lnTo>
                  <a:cubicBezTo>
                    <a:pt x="238" y="155"/>
                    <a:pt x="179" y="239"/>
                    <a:pt x="84" y="239"/>
                  </a:cubicBezTo>
                  <a:cubicBezTo>
                    <a:pt x="78" y="239"/>
                    <a:pt x="72" y="237"/>
                    <a:pt x="65" y="235"/>
                  </a:cubicBezTo>
                  <a:lnTo>
                    <a:pt x="65" y="235"/>
                  </a:lnTo>
                  <a:lnTo>
                    <a:pt x="3132" y="2096"/>
                  </a:lnTo>
                  <a:lnTo>
                    <a:pt x="3215" y="1798"/>
                  </a:lnTo>
                  <a:lnTo>
                    <a:pt x="500" y="15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97100" y="3708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498600" y="371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497700" y="37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43125" y="3610700"/>
              <a:ext cx="30400" cy="48250"/>
            </a:xfrm>
            <a:custGeom>
              <a:avLst/>
              <a:gdLst/>
              <a:ahLst/>
              <a:cxnLst/>
              <a:rect l="l" t="t" r="r" b="b"/>
              <a:pathLst>
                <a:path w="1216" h="1930" extrusionOk="0">
                  <a:moveTo>
                    <a:pt x="1" y="0"/>
                  </a:moveTo>
                  <a:lnTo>
                    <a:pt x="953" y="1929"/>
                  </a:lnTo>
                  <a:lnTo>
                    <a:pt x="1215" y="181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43450" y="3642850"/>
              <a:ext cx="94675" cy="72950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179" y="0"/>
                  </a:moveTo>
                  <a:cubicBezTo>
                    <a:pt x="155" y="107"/>
                    <a:pt x="95" y="179"/>
                    <a:pt x="0" y="238"/>
                  </a:cubicBezTo>
                  <a:lnTo>
                    <a:pt x="3627" y="2879"/>
                  </a:lnTo>
                  <a:lnTo>
                    <a:pt x="3627" y="2879"/>
                  </a:lnTo>
                  <a:cubicBezTo>
                    <a:pt x="3622" y="2872"/>
                    <a:pt x="3620" y="2864"/>
                    <a:pt x="3620" y="2858"/>
                  </a:cubicBezTo>
                  <a:cubicBezTo>
                    <a:pt x="3596" y="2786"/>
                    <a:pt x="3631" y="2691"/>
                    <a:pt x="3715" y="2667"/>
                  </a:cubicBezTo>
                  <a:lnTo>
                    <a:pt x="3786" y="2631"/>
                  </a:lnTo>
                  <a:lnTo>
                    <a:pt x="179" y="0"/>
                  </a:lnTo>
                  <a:close/>
                  <a:moveTo>
                    <a:pt x="3627" y="2879"/>
                  </a:moveTo>
                  <a:lnTo>
                    <a:pt x="3627" y="2879"/>
                  </a:lnTo>
                  <a:cubicBezTo>
                    <a:pt x="3638" y="2898"/>
                    <a:pt x="3662" y="2917"/>
                    <a:pt x="3679" y="2917"/>
                  </a:cubicBezTo>
                  <a:lnTo>
                    <a:pt x="3627" y="287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35125" y="3716075"/>
              <a:ext cx="600" cy="300"/>
            </a:xfrm>
            <a:custGeom>
              <a:avLst/>
              <a:gdLst/>
              <a:ahLst/>
              <a:cxnLst/>
              <a:rect l="l" t="t" r="r" b="b"/>
              <a:pathLst>
                <a:path w="24" h="12" extrusionOk="0">
                  <a:moveTo>
                    <a:pt x="0" y="0"/>
                  </a:moveTo>
                  <a:cubicBezTo>
                    <a:pt x="12" y="0"/>
                    <a:pt x="12" y="12"/>
                    <a:pt x="24" y="12"/>
                  </a:cubicBezTo>
                  <a:cubicBezTo>
                    <a:pt x="12" y="12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33325" y="3649975"/>
              <a:ext cx="176825" cy="67000"/>
            </a:xfrm>
            <a:custGeom>
              <a:avLst/>
              <a:gdLst/>
              <a:ahLst/>
              <a:cxnLst/>
              <a:rect l="l" t="t" r="r" b="b"/>
              <a:pathLst>
                <a:path w="7073" h="2680" extrusionOk="0">
                  <a:moveTo>
                    <a:pt x="7049" y="1"/>
                  </a:moveTo>
                  <a:lnTo>
                    <a:pt x="191" y="2358"/>
                  </a:lnTo>
                  <a:lnTo>
                    <a:pt x="120" y="2394"/>
                  </a:lnTo>
                  <a:cubicBezTo>
                    <a:pt x="36" y="2418"/>
                    <a:pt x="1" y="2501"/>
                    <a:pt x="25" y="2584"/>
                  </a:cubicBezTo>
                  <a:cubicBezTo>
                    <a:pt x="36" y="2620"/>
                    <a:pt x="60" y="2644"/>
                    <a:pt x="84" y="2656"/>
                  </a:cubicBezTo>
                  <a:cubicBezTo>
                    <a:pt x="96" y="2656"/>
                    <a:pt x="96" y="2680"/>
                    <a:pt x="120" y="2680"/>
                  </a:cubicBezTo>
                  <a:lnTo>
                    <a:pt x="215" y="2680"/>
                  </a:lnTo>
                  <a:lnTo>
                    <a:pt x="7073" y="310"/>
                  </a:lnTo>
                  <a:cubicBezTo>
                    <a:pt x="7025" y="239"/>
                    <a:pt x="7002" y="156"/>
                    <a:pt x="7025" y="72"/>
                  </a:cubicBezTo>
                  <a:cubicBezTo>
                    <a:pt x="7025" y="37"/>
                    <a:pt x="7037" y="25"/>
                    <a:pt x="704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94925" y="3610700"/>
              <a:ext cx="34250" cy="24725"/>
            </a:xfrm>
            <a:custGeom>
              <a:avLst/>
              <a:gdLst/>
              <a:ahLst/>
              <a:cxnLst/>
              <a:rect l="l" t="t" r="r" b="b"/>
              <a:pathLst>
                <a:path w="1370" h="989" extrusionOk="0">
                  <a:moveTo>
                    <a:pt x="0" y="0"/>
                  </a:moveTo>
                  <a:lnTo>
                    <a:pt x="1119" y="988"/>
                  </a:lnTo>
                  <a:lnTo>
                    <a:pt x="1262" y="929"/>
                  </a:lnTo>
                  <a:cubicBezTo>
                    <a:pt x="1274" y="881"/>
                    <a:pt x="1322" y="834"/>
                    <a:pt x="1370" y="798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63675" y="3633900"/>
              <a:ext cx="62525" cy="32775"/>
            </a:xfrm>
            <a:custGeom>
              <a:avLst/>
              <a:gdLst/>
              <a:ahLst/>
              <a:cxnLst/>
              <a:rect l="l" t="t" r="r" b="b"/>
              <a:pathLst>
                <a:path w="2501" h="1311" extrusionOk="0">
                  <a:moveTo>
                    <a:pt x="2500" y="1"/>
                  </a:moveTo>
                  <a:lnTo>
                    <a:pt x="2358" y="60"/>
                  </a:lnTo>
                  <a:lnTo>
                    <a:pt x="381" y="894"/>
                  </a:lnTo>
                  <a:lnTo>
                    <a:pt x="119" y="1013"/>
                  </a:lnTo>
                  <a:lnTo>
                    <a:pt x="95" y="1025"/>
                  </a:lnTo>
                  <a:cubicBezTo>
                    <a:pt x="24" y="1061"/>
                    <a:pt x="0" y="1144"/>
                    <a:pt x="24" y="1215"/>
                  </a:cubicBezTo>
                  <a:cubicBezTo>
                    <a:pt x="36" y="1251"/>
                    <a:pt x="60" y="1263"/>
                    <a:pt x="72" y="1275"/>
                  </a:cubicBezTo>
                  <a:cubicBezTo>
                    <a:pt x="95" y="1299"/>
                    <a:pt x="119" y="1311"/>
                    <a:pt x="143" y="1311"/>
                  </a:cubicBezTo>
                  <a:cubicBezTo>
                    <a:pt x="131" y="1263"/>
                    <a:pt x="119" y="1215"/>
                    <a:pt x="131" y="1156"/>
                  </a:cubicBezTo>
                  <a:cubicBezTo>
                    <a:pt x="142" y="1040"/>
                    <a:pt x="245" y="961"/>
                    <a:pt x="352" y="961"/>
                  </a:cubicBezTo>
                  <a:cubicBezTo>
                    <a:pt x="366" y="961"/>
                    <a:pt x="379" y="963"/>
                    <a:pt x="393" y="965"/>
                  </a:cubicBezTo>
                  <a:cubicBezTo>
                    <a:pt x="488" y="977"/>
                    <a:pt x="560" y="1061"/>
                    <a:pt x="572" y="1132"/>
                  </a:cubicBezTo>
                  <a:lnTo>
                    <a:pt x="2453" y="346"/>
                  </a:lnTo>
                  <a:cubicBezTo>
                    <a:pt x="2453" y="287"/>
                    <a:pt x="2441" y="203"/>
                    <a:pt x="2453" y="132"/>
                  </a:cubicBezTo>
                  <a:cubicBezTo>
                    <a:pt x="2453" y="84"/>
                    <a:pt x="2477" y="49"/>
                    <a:pt x="25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740175" y="3610700"/>
              <a:ext cx="60725" cy="22925"/>
            </a:xfrm>
            <a:custGeom>
              <a:avLst/>
              <a:gdLst/>
              <a:ahLst/>
              <a:cxnLst/>
              <a:rect l="l" t="t" r="r" b="b"/>
              <a:pathLst>
                <a:path w="2429" h="917" extrusionOk="0">
                  <a:moveTo>
                    <a:pt x="1667" y="0"/>
                  </a:moveTo>
                  <a:lnTo>
                    <a:pt x="0" y="703"/>
                  </a:lnTo>
                  <a:cubicBezTo>
                    <a:pt x="107" y="738"/>
                    <a:pt x="214" y="810"/>
                    <a:pt x="274" y="917"/>
                  </a:cubicBezTo>
                  <a:lnTo>
                    <a:pt x="2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999125" y="3610700"/>
              <a:ext cx="19375" cy="36925"/>
            </a:xfrm>
            <a:custGeom>
              <a:avLst/>
              <a:gdLst/>
              <a:ahLst/>
              <a:cxnLst/>
              <a:rect l="l" t="t" r="r" b="b"/>
              <a:pathLst>
                <a:path w="775" h="1477" extrusionOk="0">
                  <a:moveTo>
                    <a:pt x="0" y="0"/>
                  </a:moveTo>
                  <a:lnTo>
                    <a:pt x="477" y="1477"/>
                  </a:lnTo>
                  <a:cubicBezTo>
                    <a:pt x="526" y="1437"/>
                    <a:pt x="584" y="1414"/>
                    <a:pt x="656" y="1414"/>
                  </a:cubicBezTo>
                  <a:cubicBezTo>
                    <a:pt x="671" y="1414"/>
                    <a:pt x="687" y="1415"/>
                    <a:pt x="703" y="1417"/>
                  </a:cubicBezTo>
                  <a:cubicBezTo>
                    <a:pt x="727" y="1417"/>
                    <a:pt x="762" y="1429"/>
                    <a:pt x="774" y="1453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14900" y="3656825"/>
              <a:ext cx="92900" cy="270000"/>
            </a:xfrm>
            <a:custGeom>
              <a:avLst/>
              <a:gdLst/>
              <a:ahLst/>
              <a:cxnLst/>
              <a:rect l="l" t="t" r="r" b="b"/>
              <a:pathLst>
                <a:path w="3716" h="10800" extrusionOk="0">
                  <a:moveTo>
                    <a:pt x="239" y="1"/>
                  </a:moveTo>
                  <a:cubicBezTo>
                    <a:pt x="187" y="74"/>
                    <a:pt x="116" y="110"/>
                    <a:pt x="36" y="110"/>
                  </a:cubicBezTo>
                  <a:cubicBezTo>
                    <a:pt x="24" y="110"/>
                    <a:pt x="12" y="109"/>
                    <a:pt x="1" y="108"/>
                  </a:cubicBezTo>
                  <a:lnTo>
                    <a:pt x="1" y="108"/>
                  </a:lnTo>
                  <a:lnTo>
                    <a:pt x="3430" y="10800"/>
                  </a:lnTo>
                  <a:cubicBezTo>
                    <a:pt x="3513" y="10740"/>
                    <a:pt x="3608" y="10704"/>
                    <a:pt x="3715" y="10704"/>
                  </a:cubicBezTo>
                  <a:lnTo>
                    <a:pt x="274" y="24"/>
                  </a:lnTo>
                  <a:cubicBezTo>
                    <a:pt x="262" y="24"/>
                    <a:pt x="251" y="1"/>
                    <a:pt x="23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21150" y="3610400"/>
              <a:ext cx="159875" cy="46900"/>
            </a:xfrm>
            <a:custGeom>
              <a:avLst/>
              <a:gdLst/>
              <a:ahLst/>
              <a:cxnLst/>
              <a:rect l="l" t="t" r="r" b="b"/>
              <a:pathLst>
                <a:path w="6395" h="1876" extrusionOk="0">
                  <a:moveTo>
                    <a:pt x="5370" y="0"/>
                  </a:moveTo>
                  <a:lnTo>
                    <a:pt x="60" y="1584"/>
                  </a:lnTo>
                  <a:lnTo>
                    <a:pt x="36" y="1584"/>
                  </a:lnTo>
                  <a:lnTo>
                    <a:pt x="48" y="1739"/>
                  </a:lnTo>
                  <a:cubicBezTo>
                    <a:pt x="48" y="1786"/>
                    <a:pt x="12" y="1822"/>
                    <a:pt x="1" y="1846"/>
                  </a:cubicBezTo>
                  <a:cubicBezTo>
                    <a:pt x="12" y="1858"/>
                    <a:pt x="24" y="1858"/>
                    <a:pt x="48" y="1858"/>
                  </a:cubicBezTo>
                  <a:cubicBezTo>
                    <a:pt x="60" y="1870"/>
                    <a:pt x="75" y="1876"/>
                    <a:pt x="90" y="1876"/>
                  </a:cubicBezTo>
                  <a:cubicBezTo>
                    <a:pt x="105" y="1876"/>
                    <a:pt x="120" y="1870"/>
                    <a:pt x="132" y="1858"/>
                  </a:cubicBezTo>
                  <a:lnTo>
                    <a:pt x="639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09250" y="3610700"/>
              <a:ext cx="133375" cy="317625"/>
            </a:xfrm>
            <a:custGeom>
              <a:avLst/>
              <a:gdLst/>
              <a:ahLst/>
              <a:cxnLst/>
              <a:rect l="l" t="t" r="r" b="b"/>
              <a:pathLst>
                <a:path w="5335" h="12705" extrusionOk="0">
                  <a:moveTo>
                    <a:pt x="5013" y="0"/>
                  </a:moveTo>
                  <a:lnTo>
                    <a:pt x="1" y="12561"/>
                  </a:lnTo>
                  <a:lnTo>
                    <a:pt x="13" y="12561"/>
                  </a:lnTo>
                  <a:cubicBezTo>
                    <a:pt x="120" y="12585"/>
                    <a:pt x="203" y="12621"/>
                    <a:pt x="275" y="12704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497100" y="3610700"/>
              <a:ext cx="7475" cy="100325"/>
            </a:xfrm>
            <a:custGeom>
              <a:avLst/>
              <a:gdLst/>
              <a:ahLst/>
              <a:cxnLst/>
              <a:rect l="l" t="t" r="r" b="b"/>
              <a:pathLst>
                <a:path w="299" h="4013" extrusionOk="0">
                  <a:moveTo>
                    <a:pt x="1" y="0"/>
                  </a:moveTo>
                  <a:lnTo>
                    <a:pt x="1" y="3858"/>
                  </a:lnTo>
                  <a:lnTo>
                    <a:pt x="1" y="3870"/>
                  </a:lnTo>
                  <a:lnTo>
                    <a:pt x="1" y="3882"/>
                  </a:lnTo>
                  <a:lnTo>
                    <a:pt x="1" y="3905"/>
                  </a:lnTo>
                  <a:lnTo>
                    <a:pt x="1" y="3917"/>
                  </a:lnTo>
                  <a:lnTo>
                    <a:pt x="1" y="3929"/>
                  </a:lnTo>
                  <a:lnTo>
                    <a:pt x="1" y="3953"/>
                  </a:lnTo>
                  <a:lnTo>
                    <a:pt x="1" y="3965"/>
                  </a:lnTo>
                  <a:cubicBezTo>
                    <a:pt x="1" y="3977"/>
                    <a:pt x="13" y="3977"/>
                    <a:pt x="24" y="3977"/>
                  </a:cubicBezTo>
                  <a:cubicBezTo>
                    <a:pt x="60" y="3989"/>
                    <a:pt x="84" y="4013"/>
                    <a:pt x="120" y="4013"/>
                  </a:cubicBezTo>
                  <a:cubicBezTo>
                    <a:pt x="239" y="4013"/>
                    <a:pt x="298" y="3929"/>
                    <a:pt x="298" y="3858"/>
                  </a:cubicBezTo>
                  <a:lnTo>
                    <a:pt x="298" y="3774"/>
                  </a:lnTo>
                  <a:lnTo>
                    <a:pt x="298" y="367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39175" y="3610700"/>
              <a:ext cx="82375" cy="297075"/>
            </a:xfrm>
            <a:custGeom>
              <a:avLst/>
              <a:gdLst/>
              <a:ahLst/>
              <a:cxnLst/>
              <a:rect l="l" t="t" r="r" b="b"/>
              <a:pathLst>
                <a:path w="3295" h="11883" extrusionOk="0">
                  <a:moveTo>
                    <a:pt x="2997" y="0"/>
                  </a:moveTo>
                  <a:lnTo>
                    <a:pt x="2211" y="3120"/>
                  </a:lnTo>
                  <a:lnTo>
                    <a:pt x="2140" y="3429"/>
                  </a:lnTo>
                  <a:lnTo>
                    <a:pt x="1604" y="5572"/>
                  </a:lnTo>
                  <a:lnTo>
                    <a:pt x="1532" y="5870"/>
                  </a:lnTo>
                  <a:lnTo>
                    <a:pt x="30" y="11797"/>
                  </a:lnTo>
                  <a:lnTo>
                    <a:pt x="30" y="11797"/>
                  </a:lnTo>
                  <a:cubicBezTo>
                    <a:pt x="42" y="11783"/>
                    <a:pt x="59" y="11772"/>
                    <a:pt x="80" y="11764"/>
                  </a:cubicBezTo>
                  <a:lnTo>
                    <a:pt x="377" y="11597"/>
                  </a:lnTo>
                  <a:lnTo>
                    <a:pt x="1782" y="6037"/>
                  </a:lnTo>
                  <a:lnTo>
                    <a:pt x="1854" y="5739"/>
                  </a:lnTo>
                  <a:lnTo>
                    <a:pt x="2449" y="3382"/>
                  </a:lnTo>
                  <a:lnTo>
                    <a:pt x="2521" y="3072"/>
                  </a:lnTo>
                  <a:lnTo>
                    <a:pt x="3294" y="0"/>
                  </a:lnTo>
                  <a:close/>
                  <a:moveTo>
                    <a:pt x="30" y="11797"/>
                  </a:moveTo>
                  <a:cubicBezTo>
                    <a:pt x="8" y="11821"/>
                    <a:pt x="1" y="11852"/>
                    <a:pt x="8" y="11883"/>
                  </a:cubicBezTo>
                  <a:lnTo>
                    <a:pt x="30" y="11797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22725" y="3610700"/>
              <a:ext cx="32775" cy="47350"/>
            </a:xfrm>
            <a:custGeom>
              <a:avLst/>
              <a:gdLst/>
              <a:ahLst/>
              <a:cxnLst/>
              <a:rect l="l" t="t" r="r" b="b"/>
              <a:pathLst>
                <a:path w="1311" h="1894" extrusionOk="0">
                  <a:moveTo>
                    <a:pt x="1" y="0"/>
                  </a:moveTo>
                  <a:lnTo>
                    <a:pt x="1048" y="1893"/>
                  </a:lnTo>
                  <a:cubicBezTo>
                    <a:pt x="1120" y="1822"/>
                    <a:pt x="1215" y="1774"/>
                    <a:pt x="1310" y="1762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759625" y="3674100"/>
              <a:ext cx="51525" cy="86350"/>
            </a:xfrm>
            <a:custGeom>
              <a:avLst/>
              <a:gdLst/>
              <a:ahLst/>
              <a:cxnLst/>
              <a:rect l="l" t="t" r="r" b="b"/>
              <a:pathLst>
                <a:path w="2061" h="3454" extrusionOk="0">
                  <a:moveTo>
                    <a:pt x="251" y="0"/>
                  </a:moveTo>
                  <a:cubicBezTo>
                    <a:pt x="191" y="72"/>
                    <a:pt x="108" y="131"/>
                    <a:pt x="1" y="143"/>
                  </a:cubicBezTo>
                  <a:lnTo>
                    <a:pt x="1799" y="3453"/>
                  </a:lnTo>
                  <a:lnTo>
                    <a:pt x="2061" y="3298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11425" y="3763100"/>
              <a:ext cx="102425" cy="186350"/>
            </a:xfrm>
            <a:custGeom>
              <a:avLst/>
              <a:gdLst/>
              <a:ahLst/>
              <a:cxnLst/>
              <a:rect l="l" t="t" r="r" b="b"/>
              <a:pathLst>
                <a:path w="4097" h="7454" extrusionOk="0">
                  <a:moveTo>
                    <a:pt x="120" y="0"/>
                  </a:moveTo>
                  <a:lnTo>
                    <a:pt x="1" y="84"/>
                  </a:lnTo>
                  <a:cubicBezTo>
                    <a:pt x="132" y="119"/>
                    <a:pt x="227" y="250"/>
                    <a:pt x="203" y="393"/>
                  </a:cubicBezTo>
                  <a:cubicBezTo>
                    <a:pt x="191" y="476"/>
                    <a:pt x="167" y="536"/>
                    <a:pt x="108" y="560"/>
                  </a:cubicBezTo>
                  <a:lnTo>
                    <a:pt x="3811" y="7394"/>
                  </a:lnTo>
                  <a:lnTo>
                    <a:pt x="3834" y="7453"/>
                  </a:lnTo>
                  <a:cubicBezTo>
                    <a:pt x="3894" y="7382"/>
                    <a:pt x="4001" y="7334"/>
                    <a:pt x="4096" y="7299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7375" y="3647600"/>
              <a:ext cx="243200" cy="24725"/>
            </a:xfrm>
            <a:custGeom>
              <a:avLst/>
              <a:gdLst/>
              <a:ahLst/>
              <a:cxnLst/>
              <a:rect l="l" t="t" r="r" b="b"/>
              <a:pathLst>
                <a:path w="9728" h="989" extrusionOk="0">
                  <a:moveTo>
                    <a:pt x="9728" y="1"/>
                  </a:moveTo>
                  <a:lnTo>
                    <a:pt x="60" y="691"/>
                  </a:lnTo>
                  <a:cubicBezTo>
                    <a:pt x="84" y="727"/>
                    <a:pt x="84" y="774"/>
                    <a:pt x="60" y="822"/>
                  </a:cubicBezTo>
                  <a:cubicBezTo>
                    <a:pt x="48" y="882"/>
                    <a:pt x="36" y="929"/>
                    <a:pt x="1" y="965"/>
                  </a:cubicBezTo>
                  <a:cubicBezTo>
                    <a:pt x="12" y="965"/>
                    <a:pt x="36" y="989"/>
                    <a:pt x="60" y="989"/>
                  </a:cubicBezTo>
                  <a:lnTo>
                    <a:pt x="9097" y="346"/>
                  </a:lnTo>
                  <a:lnTo>
                    <a:pt x="972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011150" y="3652075"/>
              <a:ext cx="80100" cy="97650"/>
            </a:xfrm>
            <a:custGeom>
              <a:avLst/>
              <a:gdLst/>
              <a:ahLst/>
              <a:cxnLst/>
              <a:rect l="l" t="t" r="r" b="b"/>
              <a:pathLst>
                <a:path w="3204" h="3906" extrusionOk="0">
                  <a:moveTo>
                    <a:pt x="251" y="0"/>
                  </a:moveTo>
                  <a:lnTo>
                    <a:pt x="1" y="155"/>
                  </a:lnTo>
                  <a:lnTo>
                    <a:pt x="3013" y="3905"/>
                  </a:lnTo>
                  <a:lnTo>
                    <a:pt x="3204" y="3667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091225" y="3749700"/>
              <a:ext cx="73550" cy="93200"/>
            </a:xfrm>
            <a:custGeom>
              <a:avLst/>
              <a:gdLst/>
              <a:ahLst/>
              <a:cxnLst/>
              <a:rect l="l" t="t" r="r" b="b"/>
              <a:pathLst>
                <a:path w="2942" h="3728" extrusionOk="0">
                  <a:moveTo>
                    <a:pt x="191" y="0"/>
                  </a:moveTo>
                  <a:lnTo>
                    <a:pt x="1" y="239"/>
                  </a:lnTo>
                  <a:lnTo>
                    <a:pt x="2810" y="3727"/>
                  </a:lnTo>
                  <a:cubicBezTo>
                    <a:pt x="2798" y="3691"/>
                    <a:pt x="2798" y="3656"/>
                    <a:pt x="2810" y="3608"/>
                  </a:cubicBezTo>
                  <a:cubicBezTo>
                    <a:pt x="2822" y="3525"/>
                    <a:pt x="2870" y="3465"/>
                    <a:pt x="2941" y="341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167125" y="3845850"/>
              <a:ext cx="108675" cy="131575"/>
            </a:xfrm>
            <a:custGeom>
              <a:avLst/>
              <a:gdLst/>
              <a:ahLst/>
              <a:cxnLst/>
              <a:rect l="l" t="t" r="r" b="b"/>
              <a:pathLst>
                <a:path w="4347" h="5263" extrusionOk="0">
                  <a:moveTo>
                    <a:pt x="263" y="0"/>
                  </a:moveTo>
                  <a:lnTo>
                    <a:pt x="215" y="36"/>
                  </a:lnTo>
                  <a:cubicBezTo>
                    <a:pt x="191" y="48"/>
                    <a:pt x="155" y="60"/>
                    <a:pt x="120" y="72"/>
                  </a:cubicBezTo>
                  <a:lnTo>
                    <a:pt x="1" y="131"/>
                  </a:lnTo>
                  <a:lnTo>
                    <a:pt x="4108" y="5263"/>
                  </a:lnTo>
                  <a:cubicBezTo>
                    <a:pt x="4168" y="5179"/>
                    <a:pt x="4251" y="5120"/>
                    <a:pt x="4346" y="508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539375" y="3610700"/>
              <a:ext cx="553650" cy="299750"/>
            </a:xfrm>
            <a:custGeom>
              <a:avLst/>
              <a:gdLst/>
              <a:ahLst/>
              <a:cxnLst/>
              <a:rect l="l" t="t" r="r" b="b"/>
              <a:pathLst>
                <a:path w="22146" h="11990" extrusionOk="0">
                  <a:moveTo>
                    <a:pt x="21539" y="0"/>
                  </a:moveTo>
                  <a:lnTo>
                    <a:pt x="18848" y="1477"/>
                  </a:lnTo>
                  <a:lnTo>
                    <a:pt x="18217" y="1822"/>
                  </a:lnTo>
                  <a:lnTo>
                    <a:pt x="10859" y="5834"/>
                  </a:lnTo>
                  <a:lnTo>
                    <a:pt x="10609" y="5989"/>
                  </a:lnTo>
                  <a:lnTo>
                    <a:pt x="6239" y="8382"/>
                  </a:lnTo>
                  <a:lnTo>
                    <a:pt x="5942" y="8549"/>
                  </a:lnTo>
                  <a:lnTo>
                    <a:pt x="369" y="11597"/>
                  </a:lnTo>
                  <a:lnTo>
                    <a:pt x="72" y="11764"/>
                  </a:lnTo>
                  <a:cubicBezTo>
                    <a:pt x="24" y="11787"/>
                    <a:pt x="0" y="11835"/>
                    <a:pt x="0" y="11895"/>
                  </a:cubicBezTo>
                  <a:lnTo>
                    <a:pt x="84" y="11895"/>
                  </a:lnTo>
                  <a:cubicBezTo>
                    <a:pt x="167" y="11906"/>
                    <a:pt x="238" y="11942"/>
                    <a:pt x="298" y="11990"/>
                  </a:cubicBezTo>
                  <a:lnTo>
                    <a:pt x="6251" y="8727"/>
                  </a:lnTo>
                  <a:lnTo>
                    <a:pt x="6549" y="8561"/>
                  </a:lnTo>
                  <a:lnTo>
                    <a:pt x="7073" y="8263"/>
                  </a:lnTo>
                  <a:lnTo>
                    <a:pt x="7073" y="8239"/>
                  </a:lnTo>
                  <a:cubicBezTo>
                    <a:pt x="7093" y="8105"/>
                    <a:pt x="7213" y="8006"/>
                    <a:pt x="7330" y="8006"/>
                  </a:cubicBezTo>
                  <a:cubicBezTo>
                    <a:pt x="7348" y="8006"/>
                    <a:pt x="7365" y="8008"/>
                    <a:pt x="7382" y="8013"/>
                  </a:cubicBezTo>
                  <a:cubicBezTo>
                    <a:pt x="7418" y="8013"/>
                    <a:pt x="7442" y="8025"/>
                    <a:pt x="7454" y="8037"/>
                  </a:cubicBezTo>
                  <a:lnTo>
                    <a:pt x="10537" y="6358"/>
                  </a:lnTo>
                  <a:cubicBezTo>
                    <a:pt x="10579" y="6244"/>
                    <a:pt x="10684" y="6175"/>
                    <a:pt x="10797" y="6175"/>
                  </a:cubicBezTo>
                  <a:cubicBezTo>
                    <a:pt x="10813" y="6175"/>
                    <a:pt x="10830" y="6176"/>
                    <a:pt x="10847" y="6180"/>
                  </a:cubicBezTo>
                  <a:lnTo>
                    <a:pt x="10859" y="6180"/>
                  </a:lnTo>
                  <a:lnTo>
                    <a:pt x="11002" y="6108"/>
                  </a:lnTo>
                  <a:lnTo>
                    <a:pt x="18860" y="1810"/>
                  </a:lnTo>
                  <a:lnTo>
                    <a:pt x="19122" y="1655"/>
                  </a:lnTo>
                  <a:lnTo>
                    <a:pt x="221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10250" y="3967875"/>
              <a:ext cx="8650" cy="4525"/>
            </a:xfrm>
            <a:custGeom>
              <a:avLst/>
              <a:gdLst/>
              <a:ahLst/>
              <a:cxnLst/>
              <a:rect l="l" t="t" r="r" b="b"/>
              <a:pathLst>
                <a:path w="346" h="181" extrusionOk="0">
                  <a:moveTo>
                    <a:pt x="24" y="1"/>
                  </a:moveTo>
                  <a:lnTo>
                    <a:pt x="24" y="1"/>
                  </a:lnTo>
                  <a:cubicBezTo>
                    <a:pt x="1" y="60"/>
                    <a:pt x="24" y="120"/>
                    <a:pt x="60" y="155"/>
                  </a:cubicBezTo>
                  <a:cubicBezTo>
                    <a:pt x="82" y="173"/>
                    <a:pt x="109" y="181"/>
                    <a:pt x="136" y="181"/>
                  </a:cubicBezTo>
                  <a:cubicBezTo>
                    <a:pt x="185" y="181"/>
                    <a:pt x="237" y="157"/>
                    <a:pt x="274" y="120"/>
                  </a:cubicBezTo>
                  <a:lnTo>
                    <a:pt x="346" y="24"/>
                  </a:lnTo>
                  <a:lnTo>
                    <a:pt x="346" y="24"/>
                  </a:lnTo>
                  <a:cubicBezTo>
                    <a:pt x="311" y="42"/>
                    <a:pt x="263" y="53"/>
                    <a:pt x="212" y="53"/>
                  </a:cubicBezTo>
                  <a:cubicBezTo>
                    <a:pt x="194" y="53"/>
                    <a:pt x="174" y="51"/>
                    <a:pt x="155" y="48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25125" y="3610700"/>
              <a:ext cx="282500" cy="339050"/>
            </a:xfrm>
            <a:custGeom>
              <a:avLst/>
              <a:gdLst/>
              <a:ahLst/>
              <a:cxnLst/>
              <a:rect l="l" t="t" r="r" b="b"/>
              <a:pathLst>
                <a:path w="11300" h="13562" extrusionOk="0">
                  <a:moveTo>
                    <a:pt x="10931" y="0"/>
                  </a:moveTo>
                  <a:lnTo>
                    <a:pt x="6645" y="5322"/>
                  </a:lnTo>
                  <a:lnTo>
                    <a:pt x="6454" y="5560"/>
                  </a:lnTo>
                  <a:lnTo>
                    <a:pt x="1" y="13561"/>
                  </a:lnTo>
                  <a:lnTo>
                    <a:pt x="584" y="13311"/>
                  </a:lnTo>
                  <a:lnTo>
                    <a:pt x="6645" y="5799"/>
                  </a:lnTo>
                  <a:lnTo>
                    <a:pt x="6835" y="5560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413300" y="3610700"/>
              <a:ext cx="111625" cy="99125"/>
            </a:xfrm>
            <a:custGeom>
              <a:avLst/>
              <a:gdLst/>
              <a:ahLst/>
              <a:cxnLst/>
              <a:rect l="l" t="t" r="r" b="b"/>
              <a:pathLst>
                <a:path w="4465" h="3965" extrusionOk="0">
                  <a:moveTo>
                    <a:pt x="0" y="0"/>
                  </a:moveTo>
                  <a:lnTo>
                    <a:pt x="4263" y="3965"/>
                  </a:lnTo>
                  <a:cubicBezTo>
                    <a:pt x="4310" y="3894"/>
                    <a:pt x="4382" y="3810"/>
                    <a:pt x="4465" y="3774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04950" y="3728850"/>
              <a:ext cx="119975" cy="132500"/>
            </a:xfrm>
            <a:custGeom>
              <a:avLst/>
              <a:gdLst/>
              <a:ahLst/>
              <a:cxnLst/>
              <a:rect l="l" t="t" r="r" b="b"/>
              <a:pathLst>
                <a:path w="4799" h="5300" extrusionOk="0">
                  <a:moveTo>
                    <a:pt x="4585" y="1"/>
                  </a:moveTo>
                  <a:lnTo>
                    <a:pt x="1" y="4918"/>
                  </a:lnTo>
                  <a:lnTo>
                    <a:pt x="36" y="5299"/>
                  </a:lnTo>
                  <a:lnTo>
                    <a:pt x="4799" y="191"/>
                  </a:lnTo>
                  <a:cubicBezTo>
                    <a:pt x="4716" y="144"/>
                    <a:pt x="4644" y="72"/>
                    <a:pt x="458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91250" y="3858950"/>
              <a:ext cx="108375" cy="119975"/>
            </a:xfrm>
            <a:custGeom>
              <a:avLst/>
              <a:gdLst/>
              <a:ahLst/>
              <a:cxnLst/>
              <a:rect l="l" t="t" r="r" b="b"/>
              <a:pathLst>
                <a:path w="4335" h="4799" extrusionOk="0">
                  <a:moveTo>
                    <a:pt x="4287" y="0"/>
                  </a:moveTo>
                  <a:lnTo>
                    <a:pt x="1" y="4596"/>
                  </a:lnTo>
                  <a:cubicBezTo>
                    <a:pt x="84" y="4643"/>
                    <a:pt x="155" y="4715"/>
                    <a:pt x="203" y="4798"/>
                  </a:cubicBezTo>
                  <a:lnTo>
                    <a:pt x="262" y="4762"/>
                  </a:lnTo>
                  <a:lnTo>
                    <a:pt x="4334" y="369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172200" y="3745825"/>
              <a:ext cx="206875" cy="100625"/>
            </a:xfrm>
            <a:custGeom>
              <a:avLst/>
              <a:gdLst/>
              <a:ahLst/>
              <a:cxnLst/>
              <a:rect l="l" t="t" r="r" b="b"/>
              <a:pathLst>
                <a:path w="8275" h="4025" extrusionOk="0">
                  <a:moveTo>
                    <a:pt x="8168" y="1"/>
                  </a:moveTo>
                  <a:lnTo>
                    <a:pt x="4893" y="1477"/>
                  </a:lnTo>
                  <a:cubicBezTo>
                    <a:pt x="4917" y="1525"/>
                    <a:pt x="4917" y="1548"/>
                    <a:pt x="4893" y="1596"/>
                  </a:cubicBezTo>
                  <a:cubicBezTo>
                    <a:pt x="4871" y="1731"/>
                    <a:pt x="4753" y="1823"/>
                    <a:pt x="4610" y="1823"/>
                  </a:cubicBezTo>
                  <a:cubicBezTo>
                    <a:pt x="4601" y="1823"/>
                    <a:pt x="4593" y="1823"/>
                    <a:pt x="4584" y="1822"/>
                  </a:cubicBezTo>
                  <a:cubicBezTo>
                    <a:pt x="4512" y="1798"/>
                    <a:pt x="4441" y="1763"/>
                    <a:pt x="4405" y="1703"/>
                  </a:cubicBezTo>
                  <a:lnTo>
                    <a:pt x="60" y="3668"/>
                  </a:lnTo>
                  <a:cubicBezTo>
                    <a:pt x="95" y="3727"/>
                    <a:pt x="107" y="3787"/>
                    <a:pt x="107" y="3858"/>
                  </a:cubicBezTo>
                  <a:cubicBezTo>
                    <a:pt x="98" y="3914"/>
                    <a:pt x="74" y="3963"/>
                    <a:pt x="36" y="3998"/>
                  </a:cubicBezTo>
                  <a:lnTo>
                    <a:pt x="36" y="3998"/>
                  </a:lnTo>
                  <a:lnTo>
                    <a:pt x="48" y="3989"/>
                  </a:lnTo>
                  <a:lnTo>
                    <a:pt x="8275" y="274"/>
                  </a:lnTo>
                  <a:cubicBezTo>
                    <a:pt x="8215" y="191"/>
                    <a:pt x="8168" y="96"/>
                    <a:pt x="8168" y="1"/>
                  </a:cubicBezTo>
                  <a:close/>
                  <a:moveTo>
                    <a:pt x="36" y="3998"/>
                  </a:moveTo>
                  <a:lnTo>
                    <a:pt x="0" y="4025"/>
                  </a:lnTo>
                  <a:cubicBezTo>
                    <a:pt x="13" y="4017"/>
                    <a:pt x="25" y="4008"/>
                    <a:pt x="36" y="3998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24825" y="3842875"/>
              <a:ext cx="244400" cy="112525"/>
            </a:xfrm>
            <a:custGeom>
              <a:avLst/>
              <a:gdLst/>
              <a:ahLst/>
              <a:cxnLst/>
              <a:rect l="l" t="t" r="r" b="b"/>
              <a:pathLst>
                <a:path w="9776" h="4501" extrusionOk="0">
                  <a:moveTo>
                    <a:pt x="9776" y="179"/>
                  </a:moveTo>
                  <a:lnTo>
                    <a:pt x="9744" y="195"/>
                  </a:lnTo>
                  <a:lnTo>
                    <a:pt x="9744" y="195"/>
                  </a:lnTo>
                  <a:cubicBezTo>
                    <a:pt x="9757" y="192"/>
                    <a:pt x="9768" y="187"/>
                    <a:pt x="9776" y="179"/>
                  </a:cubicBezTo>
                  <a:close/>
                  <a:moveTo>
                    <a:pt x="9454" y="0"/>
                  </a:moveTo>
                  <a:lnTo>
                    <a:pt x="584" y="4024"/>
                  </a:lnTo>
                  <a:lnTo>
                    <a:pt x="1" y="4274"/>
                  </a:lnTo>
                  <a:cubicBezTo>
                    <a:pt x="49" y="4334"/>
                    <a:pt x="84" y="4405"/>
                    <a:pt x="108" y="4489"/>
                  </a:cubicBezTo>
                  <a:lnTo>
                    <a:pt x="227" y="4501"/>
                  </a:lnTo>
                  <a:lnTo>
                    <a:pt x="9657" y="238"/>
                  </a:lnTo>
                  <a:lnTo>
                    <a:pt x="9744" y="195"/>
                  </a:lnTo>
                  <a:lnTo>
                    <a:pt x="9744" y="195"/>
                  </a:lnTo>
                  <a:cubicBezTo>
                    <a:pt x="9738" y="196"/>
                    <a:pt x="9732" y="197"/>
                    <a:pt x="9725" y="197"/>
                  </a:cubicBezTo>
                  <a:cubicBezTo>
                    <a:pt x="9705" y="197"/>
                    <a:pt x="9681" y="191"/>
                    <a:pt x="9657" y="179"/>
                  </a:cubicBezTo>
                  <a:cubicBezTo>
                    <a:pt x="9562" y="167"/>
                    <a:pt x="9478" y="95"/>
                    <a:pt x="945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6625" y="3955375"/>
              <a:ext cx="339650" cy="35450"/>
            </a:xfrm>
            <a:custGeom>
              <a:avLst/>
              <a:gdLst/>
              <a:ahLst/>
              <a:cxnLst/>
              <a:rect l="l" t="t" r="r" b="b"/>
              <a:pathLst>
                <a:path w="13586" h="1418" extrusionOk="0">
                  <a:moveTo>
                    <a:pt x="48" y="1"/>
                  </a:moveTo>
                  <a:lnTo>
                    <a:pt x="48" y="1"/>
                  </a:lnTo>
                  <a:cubicBezTo>
                    <a:pt x="60" y="60"/>
                    <a:pt x="60" y="108"/>
                    <a:pt x="48" y="167"/>
                  </a:cubicBezTo>
                  <a:lnTo>
                    <a:pt x="0" y="298"/>
                  </a:lnTo>
                  <a:lnTo>
                    <a:pt x="13573" y="1417"/>
                  </a:lnTo>
                  <a:cubicBezTo>
                    <a:pt x="13562" y="1334"/>
                    <a:pt x="13562" y="1263"/>
                    <a:pt x="13573" y="1191"/>
                  </a:cubicBezTo>
                  <a:cubicBezTo>
                    <a:pt x="13573" y="1156"/>
                    <a:pt x="13585" y="1144"/>
                    <a:pt x="13585" y="1120"/>
                  </a:cubicBezTo>
                  <a:lnTo>
                    <a:pt x="167" y="13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20375" y="3963425"/>
              <a:ext cx="554850" cy="615875"/>
            </a:xfrm>
            <a:custGeom>
              <a:avLst/>
              <a:gdLst/>
              <a:ahLst/>
              <a:cxnLst/>
              <a:rect l="l" t="t" r="r" b="b"/>
              <a:pathLst>
                <a:path w="22194" h="24635" extrusionOk="0">
                  <a:moveTo>
                    <a:pt x="227" y="0"/>
                  </a:moveTo>
                  <a:cubicBezTo>
                    <a:pt x="167" y="95"/>
                    <a:pt x="96" y="155"/>
                    <a:pt x="0" y="202"/>
                  </a:cubicBezTo>
                  <a:lnTo>
                    <a:pt x="21967" y="24634"/>
                  </a:lnTo>
                  <a:cubicBezTo>
                    <a:pt x="22027" y="24563"/>
                    <a:pt x="22098" y="24491"/>
                    <a:pt x="22194" y="2444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87975" y="3999125"/>
              <a:ext cx="141700" cy="223275"/>
            </a:xfrm>
            <a:custGeom>
              <a:avLst/>
              <a:gdLst/>
              <a:ahLst/>
              <a:cxnLst/>
              <a:rect l="l" t="t" r="r" b="b"/>
              <a:pathLst>
                <a:path w="5668" h="8931" extrusionOk="0">
                  <a:moveTo>
                    <a:pt x="251" y="1"/>
                  </a:moveTo>
                  <a:cubicBezTo>
                    <a:pt x="179" y="84"/>
                    <a:pt x="108" y="120"/>
                    <a:pt x="1" y="168"/>
                  </a:cubicBezTo>
                  <a:lnTo>
                    <a:pt x="5418" y="8931"/>
                  </a:lnTo>
                  <a:cubicBezTo>
                    <a:pt x="5489" y="8871"/>
                    <a:pt x="5585" y="8811"/>
                    <a:pt x="5668" y="8788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85000" y="3756250"/>
              <a:ext cx="29800" cy="175050"/>
            </a:xfrm>
            <a:custGeom>
              <a:avLst/>
              <a:gdLst/>
              <a:ahLst/>
              <a:cxnLst/>
              <a:rect l="l" t="t" r="r" b="b"/>
              <a:pathLst>
                <a:path w="1192" h="7002" extrusionOk="0">
                  <a:moveTo>
                    <a:pt x="287" y="0"/>
                  </a:moveTo>
                  <a:cubicBezTo>
                    <a:pt x="233" y="27"/>
                    <a:pt x="180" y="41"/>
                    <a:pt x="116" y="41"/>
                  </a:cubicBezTo>
                  <a:cubicBezTo>
                    <a:pt x="95" y="41"/>
                    <a:pt x="72" y="39"/>
                    <a:pt x="49" y="36"/>
                  </a:cubicBezTo>
                  <a:cubicBezTo>
                    <a:pt x="37" y="36"/>
                    <a:pt x="25" y="12"/>
                    <a:pt x="1" y="12"/>
                  </a:cubicBezTo>
                  <a:lnTo>
                    <a:pt x="537" y="4108"/>
                  </a:lnTo>
                  <a:lnTo>
                    <a:pt x="584" y="4477"/>
                  </a:lnTo>
                  <a:lnTo>
                    <a:pt x="918" y="7001"/>
                  </a:lnTo>
                  <a:lnTo>
                    <a:pt x="1192" y="6882"/>
                  </a:lnTo>
                  <a:lnTo>
                    <a:pt x="834" y="4203"/>
                  </a:lnTo>
                  <a:lnTo>
                    <a:pt x="799" y="3822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14775" y="3936025"/>
              <a:ext cx="1525" cy="1825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48" y="1"/>
                  </a:moveTo>
                  <a:lnTo>
                    <a:pt x="1" y="13"/>
                  </a:lnTo>
                  <a:cubicBezTo>
                    <a:pt x="24" y="25"/>
                    <a:pt x="48" y="48"/>
                    <a:pt x="60" y="7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10025" y="3943775"/>
              <a:ext cx="42875" cy="272675"/>
            </a:xfrm>
            <a:custGeom>
              <a:avLst/>
              <a:gdLst/>
              <a:ahLst/>
              <a:cxnLst/>
              <a:rect l="l" t="t" r="r" b="b"/>
              <a:pathLst>
                <a:path w="1715" h="10907" extrusionOk="0">
                  <a:moveTo>
                    <a:pt x="298" y="0"/>
                  </a:moveTo>
                  <a:cubicBezTo>
                    <a:pt x="243" y="111"/>
                    <a:pt x="146" y="180"/>
                    <a:pt x="28" y="180"/>
                  </a:cubicBezTo>
                  <a:cubicBezTo>
                    <a:pt x="19" y="180"/>
                    <a:pt x="10" y="180"/>
                    <a:pt x="0" y="179"/>
                  </a:cubicBezTo>
                  <a:lnTo>
                    <a:pt x="0" y="179"/>
                  </a:lnTo>
                  <a:lnTo>
                    <a:pt x="1405" y="10871"/>
                  </a:lnTo>
                  <a:cubicBezTo>
                    <a:pt x="1465" y="10871"/>
                    <a:pt x="1524" y="10871"/>
                    <a:pt x="1596" y="10883"/>
                  </a:cubicBezTo>
                  <a:cubicBezTo>
                    <a:pt x="1619" y="10883"/>
                    <a:pt x="1655" y="10894"/>
                    <a:pt x="1703" y="10906"/>
                  </a:cubicBezTo>
                  <a:cubicBezTo>
                    <a:pt x="1715" y="10894"/>
                    <a:pt x="1715" y="10871"/>
                    <a:pt x="1715" y="10835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96300" y="3868175"/>
              <a:ext cx="262875" cy="117600"/>
            </a:xfrm>
            <a:custGeom>
              <a:avLst/>
              <a:gdLst/>
              <a:ahLst/>
              <a:cxnLst/>
              <a:rect l="l" t="t" r="r" b="b"/>
              <a:pathLst>
                <a:path w="10515" h="4704" extrusionOk="0">
                  <a:moveTo>
                    <a:pt x="10395" y="0"/>
                  </a:moveTo>
                  <a:lnTo>
                    <a:pt x="4763" y="2381"/>
                  </a:lnTo>
                  <a:lnTo>
                    <a:pt x="4478" y="2500"/>
                  </a:lnTo>
                  <a:lnTo>
                    <a:pt x="60" y="4382"/>
                  </a:lnTo>
                  <a:lnTo>
                    <a:pt x="1" y="4429"/>
                  </a:lnTo>
                  <a:cubicBezTo>
                    <a:pt x="60" y="4513"/>
                    <a:pt x="84" y="4608"/>
                    <a:pt x="96" y="4703"/>
                  </a:cubicBezTo>
                  <a:lnTo>
                    <a:pt x="4299" y="2917"/>
                  </a:lnTo>
                  <a:lnTo>
                    <a:pt x="4299" y="2893"/>
                  </a:lnTo>
                  <a:cubicBezTo>
                    <a:pt x="4321" y="2748"/>
                    <a:pt x="4459" y="2666"/>
                    <a:pt x="4584" y="2666"/>
                  </a:cubicBezTo>
                  <a:cubicBezTo>
                    <a:pt x="4592" y="2666"/>
                    <a:pt x="4600" y="2666"/>
                    <a:pt x="4609" y="2667"/>
                  </a:cubicBezTo>
                  <a:cubicBezTo>
                    <a:pt x="4656" y="2679"/>
                    <a:pt x="4704" y="2703"/>
                    <a:pt x="4728" y="2727"/>
                  </a:cubicBezTo>
                  <a:lnTo>
                    <a:pt x="4775" y="2715"/>
                  </a:lnTo>
                  <a:lnTo>
                    <a:pt x="10514" y="274"/>
                  </a:lnTo>
                  <a:lnTo>
                    <a:pt x="10443" y="226"/>
                  </a:lnTo>
                  <a:cubicBezTo>
                    <a:pt x="10431" y="226"/>
                    <a:pt x="10431" y="214"/>
                    <a:pt x="10431" y="214"/>
                  </a:cubicBezTo>
                  <a:lnTo>
                    <a:pt x="10431" y="191"/>
                  </a:lnTo>
                  <a:cubicBezTo>
                    <a:pt x="10431" y="191"/>
                    <a:pt x="10431" y="179"/>
                    <a:pt x="10419" y="179"/>
                  </a:cubicBezTo>
                  <a:lnTo>
                    <a:pt x="10419" y="167"/>
                  </a:lnTo>
                  <a:lnTo>
                    <a:pt x="10419" y="155"/>
                  </a:lnTo>
                  <a:lnTo>
                    <a:pt x="10419" y="131"/>
                  </a:lnTo>
                  <a:lnTo>
                    <a:pt x="10419" y="119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62125" y="3681225"/>
              <a:ext cx="131575" cy="189050"/>
            </a:xfrm>
            <a:custGeom>
              <a:avLst/>
              <a:gdLst/>
              <a:ahLst/>
              <a:cxnLst/>
              <a:rect l="l" t="t" r="r" b="b"/>
              <a:pathLst>
                <a:path w="5263" h="7562" extrusionOk="0">
                  <a:moveTo>
                    <a:pt x="5263" y="1"/>
                  </a:moveTo>
                  <a:lnTo>
                    <a:pt x="0" y="7216"/>
                  </a:lnTo>
                  <a:lnTo>
                    <a:pt x="48" y="7502"/>
                  </a:lnTo>
                  <a:lnTo>
                    <a:pt x="119" y="7561"/>
                  </a:lnTo>
                  <a:lnTo>
                    <a:pt x="5263" y="501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33550" y="3734225"/>
              <a:ext cx="29775" cy="137825"/>
            </a:xfrm>
            <a:custGeom>
              <a:avLst/>
              <a:gdLst/>
              <a:ahLst/>
              <a:cxnLst/>
              <a:rect l="l" t="t" r="r" b="b"/>
              <a:pathLst>
                <a:path w="1191" h="5513" extrusionOk="0">
                  <a:moveTo>
                    <a:pt x="286" y="0"/>
                  </a:moveTo>
                  <a:cubicBezTo>
                    <a:pt x="191" y="48"/>
                    <a:pt x="107" y="84"/>
                    <a:pt x="0" y="84"/>
                  </a:cubicBezTo>
                  <a:lnTo>
                    <a:pt x="893" y="5382"/>
                  </a:lnTo>
                  <a:lnTo>
                    <a:pt x="901" y="5464"/>
                  </a:lnTo>
                  <a:lnTo>
                    <a:pt x="901" y="5464"/>
                  </a:lnTo>
                  <a:cubicBezTo>
                    <a:pt x="904" y="5435"/>
                    <a:pt x="918" y="5409"/>
                    <a:pt x="941" y="5394"/>
                  </a:cubicBezTo>
                  <a:cubicBezTo>
                    <a:pt x="971" y="5356"/>
                    <a:pt x="1016" y="5327"/>
                    <a:pt x="1063" y="5327"/>
                  </a:cubicBezTo>
                  <a:cubicBezTo>
                    <a:pt x="1090" y="5327"/>
                    <a:pt x="1117" y="5337"/>
                    <a:pt x="1143" y="5358"/>
                  </a:cubicBezTo>
                  <a:lnTo>
                    <a:pt x="1191" y="5394"/>
                  </a:lnTo>
                  <a:lnTo>
                    <a:pt x="1143" y="5108"/>
                  </a:lnTo>
                  <a:lnTo>
                    <a:pt x="286" y="0"/>
                  </a:lnTo>
                  <a:close/>
                  <a:moveTo>
                    <a:pt x="901" y="5464"/>
                  </a:moveTo>
                  <a:lnTo>
                    <a:pt x="901" y="5464"/>
                  </a:lnTo>
                  <a:cubicBezTo>
                    <a:pt x="900" y="5479"/>
                    <a:pt x="901" y="5496"/>
                    <a:pt x="905" y="5513"/>
                  </a:cubicBezTo>
                  <a:lnTo>
                    <a:pt x="905" y="5501"/>
                  </a:lnTo>
                  <a:lnTo>
                    <a:pt x="901" y="5464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557650" y="3873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679700" y="3952700"/>
              <a:ext cx="14000" cy="17300"/>
            </a:xfrm>
            <a:custGeom>
              <a:avLst/>
              <a:gdLst/>
              <a:ahLst/>
              <a:cxnLst/>
              <a:rect l="l" t="t" r="r" b="b"/>
              <a:pathLst>
                <a:path w="560" h="692" extrusionOk="0">
                  <a:moveTo>
                    <a:pt x="84" y="0"/>
                  </a:moveTo>
                  <a:lnTo>
                    <a:pt x="0" y="298"/>
                  </a:lnTo>
                  <a:lnTo>
                    <a:pt x="560" y="691"/>
                  </a:lnTo>
                  <a:lnTo>
                    <a:pt x="560" y="33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555875" y="3867675"/>
              <a:ext cx="119375" cy="88025"/>
            </a:xfrm>
            <a:custGeom>
              <a:avLst/>
              <a:gdLst/>
              <a:ahLst/>
              <a:cxnLst/>
              <a:rect l="l" t="t" r="r" b="b"/>
              <a:pathLst>
                <a:path w="4775" h="3521" extrusionOk="0">
                  <a:moveTo>
                    <a:pt x="157" y="0"/>
                  </a:moveTo>
                  <a:cubicBezTo>
                    <a:pt x="107" y="0"/>
                    <a:pt x="54" y="19"/>
                    <a:pt x="24" y="56"/>
                  </a:cubicBezTo>
                  <a:cubicBezTo>
                    <a:pt x="0" y="80"/>
                    <a:pt x="0" y="127"/>
                    <a:pt x="0" y="175"/>
                  </a:cubicBezTo>
                  <a:cubicBezTo>
                    <a:pt x="4" y="171"/>
                    <a:pt x="6" y="170"/>
                    <a:pt x="8" y="170"/>
                  </a:cubicBezTo>
                  <a:cubicBezTo>
                    <a:pt x="12" y="170"/>
                    <a:pt x="12" y="178"/>
                    <a:pt x="12" y="187"/>
                  </a:cubicBezTo>
                  <a:cubicBezTo>
                    <a:pt x="24" y="199"/>
                    <a:pt x="24" y="199"/>
                    <a:pt x="24" y="222"/>
                  </a:cubicBezTo>
                  <a:cubicBezTo>
                    <a:pt x="24" y="222"/>
                    <a:pt x="24" y="234"/>
                    <a:pt x="48" y="234"/>
                  </a:cubicBezTo>
                  <a:lnTo>
                    <a:pt x="48" y="246"/>
                  </a:lnTo>
                  <a:lnTo>
                    <a:pt x="60" y="258"/>
                  </a:lnTo>
                  <a:lnTo>
                    <a:pt x="131" y="306"/>
                  </a:lnTo>
                  <a:lnTo>
                    <a:pt x="4691" y="3521"/>
                  </a:lnTo>
                  <a:lnTo>
                    <a:pt x="4775" y="3223"/>
                  </a:lnTo>
                  <a:lnTo>
                    <a:pt x="357" y="103"/>
                  </a:lnTo>
                  <a:lnTo>
                    <a:pt x="286" y="56"/>
                  </a:lnTo>
                  <a:lnTo>
                    <a:pt x="238" y="20"/>
                  </a:lnTo>
                  <a:cubicBezTo>
                    <a:pt x="216" y="7"/>
                    <a:pt x="187" y="0"/>
                    <a:pt x="1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604375" y="4211350"/>
              <a:ext cx="3600" cy="2725"/>
            </a:xfrm>
            <a:custGeom>
              <a:avLst/>
              <a:gdLst/>
              <a:ahLst/>
              <a:cxnLst/>
              <a:rect l="l" t="t" r="r" b="b"/>
              <a:pathLst>
                <a:path w="144" h="109" extrusionOk="0">
                  <a:moveTo>
                    <a:pt x="25" y="1"/>
                  </a:moveTo>
                  <a:lnTo>
                    <a:pt x="1" y="108"/>
                  </a:lnTo>
                  <a:cubicBezTo>
                    <a:pt x="60" y="108"/>
                    <a:pt x="120" y="72"/>
                    <a:pt x="144" y="13"/>
                  </a:cubicBezTo>
                  <a:cubicBezTo>
                    <a:pt x="96" y="1"/>
                    <a:pt x="72" y="1"/>
                    <a:pt x="2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600" y="3885425"/>
              <a:ext cx="80400" cy="282800"/>
            </a:xfrm>
            <a:custGeom>
              <a:avLst/>
              <a:gdLst/>
              <a:ahLst/>
              <a:cxnLst/>
              <a:rect l="l" t="t" r="r" b="b"/>
              <a:pathLst>
                <a:path w="3216" h="11312" extrusionOk="0">
                  <a:moveTo>
                    <a:pt x="3216" y="1"/>
                  </a:moveTo>
                  <a:lnTo>
                    <a:pt x="2489" y="2525"/>
                  </a:lnTo>
                  <a:lnTo>
                    <a:pt x="2394" y="2811"/>
                  </a:lnTo>
                  <a:lnTo>
                    <a:pt x="1" y="11204"/>
                  </a:lnTo>
                  <a:cubicBezTo>
                    <a:pt x="108" y="11216"/>
                    <a:pt x="191" y="11252"/>
                    <a:pt x="287" y="11312"/>
                  </a:cubicBezTo>
                  <a:lnTo>
                    <a:pt x="2644" y="3001"/>
                  </a:lnTo>
                  <a:lnTo>
                    <a:pt x="2739" y="2703"/>
                  </a:lnTo>
                  <a:lnTo>
                    <a:pt x="3216" y="1072"/>
                  </a:lnTo>
                  <a:lnTo>
                    <a:pt x="321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43950" y="4280425"/>
              <a:ext cx="42875" cy="292625"/>
            </a:xfrm>
            <a:custGeom>
              <a:avLst/>
              <a:gdLst/>
              <a:ahLst/>
              <a:cxnLst/>
              <a:rect l="l" t="t" r="r" b="b"/>
              <a:pathLst>
                <a:path w="1715" h="11705" extrusionOk="0">
                  <a:moveTo>
                    <a:pt x="298" y="0"/>
                  </a:moveTo>
                  <a:cubicBezTo>
                    <a:pt x="191" y="36"/>
                    <a:pt x="108" y="48"/>
                    <a:pt x="0" y="48"/>
                  </a:cubicBezTo>
                  <a:lnTo>
                    <a:pt x="1417" y="11704"/>
                  </a:lnTo>
                  <a:cubicBezTo>
                    <a:pt x="1475" y="11696"/>
                    <a:pt x="1538" y="11682"/>
                    <a:pt x="1599" y="11682"/>
                  </a:cubicBezTo>
                  <a:cubicBezTo>
                    <a:pt x="1626" y="11682"/>
                    <a:pt x="1653" y="11685"/>
                    <a:pt x="1679" y="11692"/>
                  </a:cubicBezTo>
                  <a:lnTo>
                    <a:pt x="1715" y="116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86800" y="4208675"/>
              <a:ext cx="118200" cy="365250"/>
            </a:xfrm>
            <a:custGeom>
              <a:avLst/>
              <a:gdLst/>
              <a:ahLst/>
              <a:cxnLst/>
              <a:rect l="l" t="t" r="r" b="b"/>
              <a:pathLst>
                <a:path w="4728" h="14610" extrusionOk="0">
                  <a:moveTo>
                    <a:pt x="4442" y="1"/>
                  </a:moveTo>
                  <a:lnTo>
                    <a:pt x="1" y="14574"/>
                  </a:lnTo>
                  <a:cubicBezTo>
                    <a:pt x="37" y="14586"/>
                    <a:pt x="84" y="14586"/>
                    <a:pt x="108" y="14610"/>
                  </a:cubicBezTo>
                  <a:lnTo>
                    <a:pt x="430" y="14181"/>
                  </a:lnTo>
                  <a:lnTo>
                    <a:pt x="4704" y="215"/>
                  </a:lnTo>
                  <a:lnTo>
                    <a:pt x="4728" y="108"/>
                  </a:lnTo>
                  <a:cubicBezTo>
                    <a:pt x="4621" y="96"/>
                    <a:pt x="4537" y="48"/>
                    <a:pt x="444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75500" y="4189625"/>
              <a:ext cx="112550" cy="56575"/>
            </a:xfrm>
            <a:custGeom>
              <a:avLst/>
              <a:gdLst/>
              <a:ahLst/>
              <a:cxnLst/>
              <a:rect l="l" t="t" r="r" b="b"/>
              <a:pathLst>
                <a:path w="4502" h="2263" extrusionOk="0">
                  <a:moveTo>
                    <a:pt x="4418" y="1"/>
                  </a:moveTo>
                  <a:lnTo>
                    <a:pt x="0" y="1965"/>
                  </a:lnTo>
                  <a:cubicBezTo>
                    <a:pt x="36" y="2061"/>
                    <a:pt x="48" y="2168"/>
                    <a:pt x="60" y="2263"/>
                  </a:cubicBezTo>
                  <a:lnTo>
                    <a:pt x="4501" y="298"/>
                  </a:lnTo>
                  <a:cubicBezTo>
                    <a:pt x="4453" y="215"/>
                    <a:pt x="4442" y="108"/>
                    <a:pt x="441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626125" y="4142000"/>
              <a:ext cx="67575" cy="36350"/>
            </a:xfrm>
            <a:custGeom>
              <a:avLst/>
              <a:gdLst/>
              <a:ahLst/>
              <a:cxnLst/>
              <a:rect l="l" t="t" r="r" b="b"/>
              <a:pathLst>
                <a:path w="2703" h="1454" extrusionOk="0">
                  <a:moveTo>
                    <a:pt x="2703" y="1"/>
                  </a:moveTo>
                  <a:lnTo>
                    <a:pt x="0" y="1191"/>
                  </a:lnTo>
                  <a:cubicBezTo>
                    <a:pt x="60" y="1287"/>
                    <a:pt x="119" y="1358"/>
                    <a:pt x="167" y="1453"/>
                  </a:cubicBezTo>
                  <a:lnTo>
                    <a:pt x="2703" y="334"/>
                  </a:lnTo>
                  <a:lnTo>
                    <a:pt x="27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489775" y="4289950"/>
              <a:ext cx="203925" cy="288750"/>
            </a:xfrm>
            <a:custGeom>
              <a:avLst/>
              <a:gdLst/>
              <a:ahLst/>
              <a:cxnLst/>
              <a:rect l="l" t="t" r="r" b="b"/>
              <a:pathLst>
                <a:path w="8157" h="11550" extrusionOk="0">
                  <a:moveTo>
                    <a:pt x="8157" y="0"/>
                  </a:moveTo>
                  <a:lnTo>
                    <a:pt x="311" y="10930"/>
                  </a:lnTo>
                  <a:lnTo>
                    <a:pt x="1" y="11371"/>
                  </a:lnTo>
                  <a:cubicBezTo>
                    <a:pt x="84" y="11406"/>
                    <a:pt x="180" y="11466"/>
                    <a:pt x="239" y="11549"/>
                  </a:cubicBezTo>
                  <a:lnTo>
                    <a:pt x="8157" y="50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585925" y="4164825"/>
              <a:ext cx="47350" cy="46925"/>
            </a:xfrm>
            <a:custGeom>
              <a:avLst/>
              <a:gdLst/>
              <a:ahLst/>
              <a:cxnLst/>
              <a:rect l="l" t="t" r="r" b="b"/>
              <a:pathLst>
                <a:path w="1894" h="1877" extrusionOk="0">
                  <a:moveTo>
                    <a:pt x="941" y="0"/>
                  </a:moveTo>
                  <a:cubicBezTo>
                    <a:pt x="489" y="0"/>
                    <a:pt x="98" y="315"/>
                    <a:pt x="25" y="779"/>
                  </a:cubicBezTo>
                  <a:cubicBezTo>
                    <a:pt x="1" y="850"/>
                    <a:pt x="1" y="921"/>
                    <a:pt x="1" y="993"/>
                  </a:cubicBezTo>
                  <a:cubicBezTo>
                    <a:pt x="1" y="1100"/>
                    <a:pt x="36" y="1195"/>
                    <a:pt x="84" y="1290"/>
                  </a:cubicBezTo>
                  <a:cubicBezTo>
                    <a:pt x="155" y="1493"/>
                    <a:pt x="298" y="1648"/>
                    <a:pt x="501" y="1755"/>
                  </a:cubicBezTo>
                  <a:cubicBezTo>
                    <a:pt x="584" y="1802"/>
                    <a:pt x="679" y="1826"/>
                    <a:pt x="775" y="1862"/>
                  </a:cubicBezTo>
                  <a:cubicBezTo>
                    <a:pt x="810" y="1862"/>
                    <a:pt x="858" y="1874"/>
                    <a:pt x="882" y="1874"/>
                  </a:cubicBezTo>
                  <a:cubicBezTo>
                    <a:pt x="905" y="1876"/>
                    <a:pt x="927" y="1876"/>
                    <a:pt x="950" y="1876"/>
                  </a:cubicBezTo>
                  <a:cubicBezTo>
                    <a:pt x="1387" y="1876"/>
                    <a:pt x="1779" y="1553"/>
                    <a:pt x="1870" y="1112"/>
                  </a:cubicBezTo>
                  <a:cubicBezTo>
                    <a:pt x="1894" y="921"/>
                    <a:pt x="1870" y="719"/>
                    <a:pt x="1787" y="552"/>
                  </a:cubicBezTo>
                  <a:cubicBezTo>
                    <a:pt x="1751" y="457"/>
                    <a:pt x="1691" y="374"/>
                    <a:pt x="1632" y="302"/>
                  </a:cubicBezTo>
                  <a:cubicBezTo>
                    <a:pt x="1572" y="219"/>
                    <a:pt x="1477" y="159"/>
                    <a:pt x="1406" y="124"/>
                  </a:cubicBezTo>
                  <a:cubicBezTo>
                    <a:pt x="1310" y="76"/>
                    <a:pt x="1227" y="40"/>
                    <a:pt x="1120" y="17"/>
                  </a:cubicBezTo>
                  <a:cubicBezTo>
                    <a:pt x="1060" y="6"/>
                    <a:pt x="1000" y="0"/>
                    <a:pt x="9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407925" y="4215525"/>
              <a:ext cx="69375" cy="65800"/>
            </a:xfrm>
            <a:custGeom>
              <a:avLst/>
              <a:gdLst/>
              <a:ahLst/>
              <a:cxnLst/>
              <a:rect l="l" t="t" r="r" b="b"/>
              <a:pathLst>
                <a:path w="2775" h="2632" extrusionOk="0">
                  <a:moveTo>
                    <a:pt x="1489" y="1"/>
                  </a:moveTo>
                  <a:cubicBezTo>
                    <a:pt x="1263" y="1"/>
                    <a:pt x="1049" y="36"/>
                    <a:pt x="870" y="120"/>
                  </a:cubicBezTo>
                  <a:cubicBezTo>
                    <a:pt x="787" y="155"/>
                    <a:pt x="691" y="203"/>
                    <a:pt x="620" y="263"/>
                  </a:cubicBezTo>
                  <a:cubicBezTo>
                    <a:pt x="370" y="453"/>
                    <a:pt x="191" y="739"/>
                    <a:pt x="132" y="1060"/>
                  </a:cubicBezTo>
                  <a:cubicBezTo>
                    <a:pt x="1" y="1775"/>
                    <a:pt x="477" y="2477"/>
                    <a:pt x="1203" y="2608"/>
                  </a:cubicBezTo>
                  <a:cubicBezTo>
                    <a:pt x="1275" y="2632"/>
                    <a:pt x="1370" y="2632"/>
                    <a:pt x="1441" y="2632"/>
                  </a:cubicBezTo>
                  <a:cubicBezTo>
                    <a:pt x="1549" y="2632"/>
                    <a:pt x="1632" y="2608"/>
                    <a:pt x="1739" y="2596"/>
                  </a:cubicBezTo>
                  <a:cubicBezTo>
                    <a:pt x="2239" y="2477"/>
                    <a:pt x="2644" y="2072"/>
                    <a:pt x="2751" y="1537"/>
                  </a:cubicBezTo>
                  <a:cubicBezTo>
                    <a:pt x="2763" y="1441"/>
                    <a:pt x="2775" y="1322"/>
                    <a:pt x="2763" y="1215"/>
                  </a:cubicBezTo>
                  <a:cubicBezTo>
                    <a:pt x="2763" y="1108"/>
                    <a:pt x="2739" y="1001"/>
                    <a:pt x="2703" y="917"/>
                  </a:cubicBezTo>
                  <a:cubicBezTo>
                    <a:pt x="2573" y="501"/>
                    <a:pt x="2227" y="155"/>
                    <a:pt x="1787" y="36"/>
                  </a:cubicBezTo>
                  <a:cubicBezTo>
                    <a:pt x="1751" y="24"/>
                    <a:pt x="1727" y="24"/>
                    <a:pt x="1680" y="13"/>
                  </a:cubicBezTo>
                  <a:cubicBezTo>
                    <a:pt x="1620" y="1"/>
                    <a:pt x="1560" y="1"/>
                    <a:pt x="148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66950" y="3657525"/>
              <a:ext cx="11925" cy="12150"/>
            </a:xfrm>
            <a:custGeom>
              <a:avLst/>
              <a:gdLst/>
              <a:ahLst/>
              <a:cxnLst/>
              <a:rect l="l" t="t" r="r" b="b"/>
              <a:pathLst>
                <a:path w="477" h="486" extrusionOk="0">
                  <a:moveTo>
                    <a:pt x="233" y="1"/>
                  </a:moveTo>
                  <a:cubicBezTo>
                    <a:pt x="128" y="1"/>
                    <a:pt x="22" y="87"/>
                    <a:pt x="12" y="199"/>
                  </a:cubicBezTo>
                  <a:cubicBezTo>
                    <a:pt x="0" y="247"/>
                    <a:pt x="12" y="306"/>
                    <a:pt x="24" y="354"/>
                  </a:cubicBezTo>
                  <a:cubicBezTo>
                    <a:pt x="60" y="413"/>
                    <a:pt x="119" y="461"/>
                    <a:pt x="203" y="485"/>
                  </a:cubicBezTo>
                  <a:cubicBezTo>
                    <a:pt x="213" y="486"/>
                    <a:pt x="223" y="486"/>
                    <a:pt x="233" y="486"/>
                  </a:cubicBezTo>
                  <a:cubicBezTo>
                    <a:pt x="362" y="486"/>
                    <a:pt x="465" y="416"/>
                    <a:pt x="476" y="294"/>
                  </a:cubicBezTo>
                  <a:lnTo>
                    <a:pt x="476" y="187"/>
                  </a:lnTo>
                  <a:cubicBezTo>
                    <a:pt x="429" y="92"/>
                    <a:pt x="369" y="20"/>
                    <a:pt x="286" y="8"/>
                  </a:cubicBezTo>
                  <a:cubicBezTo>
                    <a:pt x="269" y="3"/>
                    <a:pt x="251" y="1"/>
                    <a:pt x="2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26275" y="3907750"/>
              <a:ext cx="25325" cy="23650"/>
            </a:xfrm>
            <a:custGeom>
              <a:avLst/>
              <a:gdLst/>
              <a:ahLst/>
              <a:cxnLst/>
              <a:rect l="l" t="t" r="r" b="b"/>
              <a:pathLst>
                <a:path w="1013" h="946" extrusionOk="0">
                  <a:moveTo>
                    <a:pt x="512" y="1"/>
                  </a:moveTo>
                  <a:cubicBezTo>
                    <a:pt x="286" y="13"/>
                    <a:pt x="84" y="167"/>
                    <a:pt x="48" y="382"/>
                  </a:cubicBezTo>
                  <a:cubicBezTo>
                    <a:pt x="0" y="644"/>
                    <a:pt x="179" y="894"/>
                    <a:pt x="441" y="941"/>
                  </a:cubicBezTo>
                  <a:cubicBezTo>
                    <a:pt x="462" y="944"/>
                    <a:pt x="484" y="946"/>
                    <a:pt x="505" y="946"/>
                  </a:cubicBezTo>
                  <a:cubicBezTo>
                    <a:pt x="732" y="946"/>
                    <a:pt x="945" y="777"/>
                    <a:pt x="989" y="548"/>
                  </a:cubicBezTo>
                  <a:cubicBezTo>
                    <a:pt x="1012" y="370"/>
                    <a:pt x="941" y="191"/>
                    <a:pt x="798" y="84"/>
                  </a:cubicBezTo>
                  <a:cubicBezTo>
                    <a:pt x="739" y="48"/>
                    <a:pt x="679" y="13"/>
                    <a:pt x="58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515675" y="3702325"/>
              <a:ext cx="35450" cy="33100"/>
            </a:xfrm>
            <a:custGeom>
              <a:avLst/>
              <a:gdLst/>
              <a:ahLst/>
              <a:cxnLst/>
              <a:rect l="l" t="t" r="r" b="b"/>
              <a:pathLst>
                <a:path w="1418" h="1324" extrusionOk="0">
                  <a:moveTo>
                    <a:pt x="679" y="0"/>
                  </a:moveTo>
                  <a:cubicBezTo>
                    <a:pt x="563" y="0"/>
                    <a:pt x="454" y="33"/>
                    <a:pt x="358" y="86"/>
                  </a:cubicBezTo>
                  <a:cubicBezTo>
                    <a:pt x="275" y="133"/>
                    <a:pt x="191" y="205"/>
                    <a:pt x="132" y="276"/>
                  </a:cubicBezTo>
                  <a:cubicBezTo>
                    <a:pt x="96" y="360"/>
                    <a:pt x="48" y="443"/>
                    <a:pt x="37" y="538"/>
                  </a:cubicBezTo>
                  <a:cubicBezTo>
                    <a:pt x="1" y="717"/>
                    <a:pt x="48" y="907"/>
                    <a:pt x="156" y="1038"/>
                  </a:cubicBezTo>
                  <a:cubicBezTo>
                    <a:pt x="215" y="1145"/>
                    <a:pt x="287" y="1205"/>
                    <a:pt x="370" y="1252"/>
                  </a:cubicBezTo>
                  <a:cubicBezTo>
                    <a:pt x="429" y="1276"/>
                    <a:pt x="513" y="1312"/>
                    <a:pt x="572" y="1312"/>
                  </a:cubicBezTo>
                  <a:cubicBezTo>
                    <a:pt x="608" y="1324"/>
                    <a:pt x="656" y="1324"/>
                    <a:pt x="703" y="1324"/>
                  </a:cubicBezTo>
                  <a:cubicBezTo>
                    <a:pt x="810" y="1324"/>
                    <a:pt x="894" y="1300"/>
                    <a:pt x="989" y="1252"/>
                  </a:cubicBezTo>
                  <a:cubicBezTo>
                    <a:pt x="1168" y="1157"/>
                    <a:pt x="1299" y="979"/>
                    <a:pt x="1346" y="776"/>
                  </a:cubicBezTo>
                  <a:cubicBezTo>
                    <a:pt x="1418" y="419"/>
                    <a:pt x="1168" y="62"/>
                    <a:pt x="810" y="14"/>
                  </a:cubicBezTo>
                  <a:cubicBezTo>
                    <a:pt x="766" y="5"/>
                    <a:pt x="722" y="0"/>
                    <a:pt x="679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265350" y="3971075"/>
              <a:ext cx="33375" cy="33075"/>
            </a:xfrm>
            <a:custGeom>
              <a:avLst/>
              <a:gdLst/>
              <a:ahLst/>
              <a:cxnLst/>
              <a:rect l="l" t="t" r="r" b="b"/>
              <a:pathLst>
                <a:path w="1335" h="1323" extrusionOk="0">
                  <a:moveTo>
                    <a:pt x="652" y="1"/>
                  </a:moveTo>
                  <a:cubicBezTo>
                    <a:pt x="556" y="1"/>
                    <a:pt x="466" y="26"/>
                    <a:pt x="382" y="51"/>
                  </a:cubicBezTo>
                  <a:cubicBezTo>
                    <a:pt x="298" y="99"/>
                    <a:pt x="227" y="158"/>
                    <a:pt x="144" y="230"/>
                  </a:cubicBezTo>
                  <a:cubicBezTo>
                    <a:pt x="84" y="289"/>
                    <a:pt x="48" y="385"/>
                    <a:pt x="24" y="468"/>
                  </a:cubicBezTo>
                  <a:cubicBezTo>
                    <a:pt x="24" y="504"/>
                    <a:pt x="13" y="516"/>
                    <a:pt x="13" y="551"/>
                  </a:cubicBezTo>
                  <a:cubicBezTo>
                    <a:pt x="1" y="623"/>
                    <a:pt x="1" y="694"/>
                    <a:pt x="13" y="766"/>
                  </a:cubicBezTo>
                  <a:cubicBezTo>
                    <a:pt x="60" y="1039"/>
                    <a:pt x="263" y="1278"/>
                    <a:pt x="548" y="1301"/>
                  </a:cubicBezTo>
                  <a:cubicBezTo>
                    <a:pt x="595" y="1316"/>
                    <a:pt x="642" y="1322"/>
                    <a:pt x="689" y="1322"/>
                  </a:cubicBezTo>
                  <a:cubicBezTo>
                    <a:pt x="759" y="1322"/>
                    <a:pt x="829" y="1306"/>
                    <a:pt x="894" y="1278"/>
                  </a:cubicBezTo>
                  <a:cubicBezTo>
                    <a:pt x="977" y="1242"/>
                    <a:pt x="1072" y="1182"/>
                    <a:pt x="1144" y="1111"/>
                  </a:cubicBezTo>
                  <a:cubicBezTo>
                    <a:pt x="1251" y="1039"/>
                    <a:pt x="1310" y="920"/>
                    <a:pt x="1322" y="789"/>
                  </a:cubicBezTo>
                  <a:cubicBezTo>
                    <a:pt x="1334" y="706"/>
                    <a:pt x="1334" y="647"/>
                    <a:pt x="1322" y="575"/>
                  </a:cubicBezTo>
                  <a:cubicBezTo>
                    <a:pt x="1310" y="468"/>
                    <a:pt x="1275" y="385"/>
                    <a:pt x="1215" y="289"/>
                  </a:cubicBezTo>
                  <a:cubicBezTo>
                    <a:pt x="1179" y="218"/>
                    <a:pt x="1096" y="147"/>
                    <a:pt x="1025" y="99"/>
                  </a:cubicBezTo>
                  <a:cubicBezTo>
                    <a:pt x="953" y="51"/>
                    <a:pt x="858" y="27"/>
                    <a:pt x="775" y="16"/>
                  </a:cubicBezTo>
                  <a:cubicBezTo>
                    <a:pt x="733" y="5"/>
                    <a:pt x="692" y="1"/>
                    <a:pt x="6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76075" y="3733725"/>
              <a:ext cx="25025" cy="23625"/>
            </a:xfrm>
            <a:custGeom>
              <a:avLst/>
              <a:gdLst/>
              <a:ahLst/>
              <a:cxnLst/>
              <a:rect l="l" t="t" r="r" b="b"/>
              <a:pathLst>
                <a:path w="1001" h="945" extrusionOk="0">
                  <a:moveTo>
                    <a:pt x="490" y="1"/>
                  </a:moveTo>
                  <a:cubicBezTo>
                    <a:pt x="268" y="1"/>
                    <a:pt x="56" y="168"/>
                    <a:pt x="25" y="401"/>
                  </a:cubicBezTo>
                  <a:cubicBezTo>
                    <a:pt x="25" y="425"/>
                    <a:pt x="1" y="473"/>
                    <a:pt x="1" y="497"/>
                  </a:cubicBezTo>
                  <a:cubicBezTo>
                    <a:pt x="1" y="604"/>
                    <a:pt x="48" y="699"/>
                    <a:pt x="108" y="770"/>
                  </a:cubicBezTo>
                  <a:cubicBezTo>
                    <a:pt x="179" y="830"/>
                    <a:pt x="263" y="889"/>
                    <a:pt x="358" y="913"/>
                  </a:cubicBezTo>
                  <a:cubicBezTo>
                    <a:pt x="370" y="913"/>
                    <a:pt x="394" y="937"/>
                    <a:pt x="406" y="937"/>
                  </a:cubicBezTo>
                  <a:cubicBezTo>
                    <a:pt x="436" y="941"/>
                    <a:pt x="467" y="944"/>
                    <a:pt x="497" y="944"/>
                  </a:cubicBezTo>
                  <a:cubicBezTo>
                    <a:pt x="550" y="944"/>
                    <a:pt x="603" y="936"/>
                    <a:pt x="656" y="913"/>
                  </a:cubicBezTo>
                  <a:cubicBezTo>
                    <a:pt x="810" y="854"/>
                    <a:pt x="929" y="723"/>
                    <a:pt x="953" y="556"/>
                  </a:cubicBezTo>
                  <a:cubicBezTo>
                    <a:pt x="1001" y="306"/>
                    <a:pt x="834" y="56"/>
                    <a:pt x="572" y="8"/>
                  </a:cubicBezTo>
                  <a:cubicBezTo>
                    <a:pt x="545" y="3"/>
                    <a:pt x="518" y="1"/>
                    <a:pt x="4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507050" y="3935025"/>
              <a:ext cx="26225" cy="23850"/>
            </a:xfrm>
            <a:custGeom>
              <a:avLst/>
              <a:gdLst/>
              <a:ahLst/>
              <a:cxnLst/>
              <a:rect l="l" t="t" r="r" b="b"/>
              <a:pathLst>
                <a:path w="1049" h="954" extrusionOk="0">
                  <a:moveTo>
                    <a:pt x="532" y="0"/>
                  </a:moveTo>
                  <a:cubicBezTo>
                    <a:pt x="306" y="0"/>
                    <a:pt x="103" y="169"/>
                    <a:pt x="48" y="398"/>
                  </a:cubicBezTo>
                  <a:cubicBezTo>
                    <a:pt x="1" y="648"/>
                    <a:pt x="167" y="898"/>
                    <a:pt x="441" y="946"/>
                  </a:cubicBezTo>
                  <a:cubicBezTo>
                    <a:pt x="470" y="951"/>
                    <a:pt x="498" y="954"/>
                    <a:pt x="527" y="954"/>
                  </a:cubicBezTo>
                  <a:cubicBezTo>
                    <a:pt x="746" y="954"/>
                    <a:pt x="947" y="796"/>
                    <a:pt x="989" y="565"/>
                  </a:cubicBezTo>
                  <a:cubicBezTo>
                    <a:pt x="1048" y="291"/>
                    <a:pt x="870" y="53"/>
                    <a:pt x="596" y="5"/>
                  </a:cubicBezTo>
                  <a:cubicBezTo>
                    <a:pt x="574" y="2"/>
                    <a:pt x="553" y="0"/>
                    <a:pt x="53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903100" y="3945425"/>
              <a:ext cx="25025" cy="23875"/>
            </a:xfrm>
            <a:custGeom>
              <a:avLst/>
              <a:gdLst/>
              <a:ahLst/>
              <a:cxnLst/>
              <a:rect l="l" t="t" r="r" b="b"/>
              <a:pathLst>
                <a:path w="1001" h="955" extrusionOk="0">
                  <a:moveTo>
                    <a:pt x="537" y="0"/>
                  </a:moveTo>
                  <a:cubicBezTo>
                    <a:pt x="497" y="0"/>
                    <a:pt x="457" y="6"/>
                    <a:pt x="417" y="6"/>
                  </a:cubicBezTo>
                  <a:cubicBezTo>
                    <a:pt x="322" y="30"/>
                    <a:pt x="227" y="89"/>
                    <a:pt x="167" y="160"/>
                  </a:cubicBezTo>
                  <a:cubicBezTo>
                    <a:pt x="108" y="220"/>
                    <a:pt x="60" y="303"/>
                    <a:pt x="48" y="399"/>
                  </a:cubicBezTo>
                  <a:cubicBezTo>
                    <a:pt x="1" y="601"/>
                    <a:pt x="120" y="815"/>
                    <a:pt x="298" y="899"/>
                  </a:cubicBezTo>
                  <a:cubicBezTo>
                    <a:pt x="346" y="922"/>
                    <a:pt x="382" y="934"/>
                    <a:pt x="441" y="946"/>
                  </a:cubicBezTo>
                  <a:cubicBezTo>
                    <a:pt x="471" y="951"/>
                    <a:pt x="500" y="954"/>
                    <a:pt x="529" y="954"/>
                  </a:cubicBezTo>
                  <a:cubicBezTo>
                    <a:pt x="570" y="954"/>
                    <a:pt x="609" y="948"/>
                    <a:pt x="644" y="934"/>
                  </a:cubicBezTo>
                  <a:cubicBezTo>
                    <a:pt x="656" y="934"/>
                    <a:pt x="679" y="922"/>
                    <a:pt x="691" y="922"/>
                  </a:cubicBezTo>
                  <a:cubicBezTo>
                    <a:pt x="798" y="887"/>
                    <a:pt x="870" y="815"/>
                    <a:pt x="929" y="720"/>
                  </a:cubicBezTo>
                  <a:cubicBezTo>
                    <a:pt x="929" y="708"/>
                    <a:pt x="941" y="696"/>
                    <a:pt x="941" y="684"/>
                  </a:cubicBezTo>
                  <a:cubicBezTo>
                    <a:pt x="953" y="637"/>
                    <a:pt x="977" y="601"/>
                    <a:pt x="989" y="541"/>
                  </a:cubicBezTo>
                  <a:cubicBezTo>
                    <a:pt x="1001" y="482"/>
                    <a:pt x="1001" y="446"/>
                    <a:pt x="989" y="387"/>
                  </a:cubicBezTo>
                  <a:cubicBezTo>
                    <a:pt x="977" y="303"/>
                    <a:pt x="941" y="232"/>
                    <a:pt x="882" y="172"/>
                  </a:cubicBezTo>
                  <a:cubicBezTo>
                    <a:pt x="810" y="101"/>
                    <a:pt x="727" y="41"/>
                    <a:pt x="596" y="6"/>
                  </a:cubicBezTo>
                  <a:cubicBezTo>
                    <a:pt x="576" y="2"/>
                    <a:pt x="556" y="0"/>
                    <a:pt x="5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45650" y="3654300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1" y="0"/>
                  </a:moveTo>
                  <a:cubicBezTo>
                    <a:pt x="444" y="0"/>
                    <a:pt x="417" y="6"/>
                    <a:pt x="393" y="18"/>
                  </a:cubicBezTo>
                  <a:cubicBezTo>
                    <a:pt x="298" y="30"/>
                    <a:pt x="203" y="78"/>
                    <a:pt x="131" y="149"/>
                  </a:cubicBezTo>
                  <a:cubicBezTo>
                    <a:pt x="72" y="209"/>
                    <a:pt x="24" y="292"/>
                    <a:pt x="0" y="387"/>
                  </a:cubicBezTo>
                  <a:lnTo>
                    <a:pt x="0" y="423"/>
                  </a:lnTo>
                  <a:cubicBezTo>
                    <a:pt x="0" y="518"/>
                    <a:pt x="12" y="626"/>
                    <a:pt x="60" y="721"/>
                  </a:cubicBezTo>
                  <a:cubicBezTo>
                    <a:pt x="131" y="840"/>
                    <a:pt x="238" y="923"/>
                    <a:pt x="381" y="935"/>
                  </a:cubicBezTo>
                  <a:cubicBezTo>
                    <a:pt x="411" y="947"/>
                    <a:pt x="441" y="953"/>
                    <a:pt x="471" y="953"/>
                  </a:cubicBezTo>
                  <a:cubicBezTo>
                    <a:pt x="500" y="953"/>
                    <a:pt x="530" y="947"/>
                    <a:pt x="560" y="935"/>
                  </a:cubicBezTo>
                  <a:cubicBezTo>
                    <a:pt x="667" y="923"/>
                    <a:pt x="750" y="864"/>
                    <a:pt x="810" y="792"/>
                  </a:cubicBezTo>
                  <a:cubicBezTo>
                    <a:pt x="846" y="757"/>
                    <a:pt x="858" y="733"/>
                    <a:pt x="870" y="697"/>
                  </a:cubicBezTo>
                  <a:cubicBezTo>
                    <a:pt x="905" y="661"/>
                    <a:pt x="917" y="614"/>
                    <a:pt x="929" y="554"/>
                  </a:cubicBezTo>
                  <a:cubicBezTo>
                    <a:pt x="953" y="506"/>
                    <a:pt x="953" y="459"/>
                    <a:pt x="929" y="423"/>
                  </a:cubicBezTo>
                  <a:cubicBezTo>
                    <a:pt x="905" y="221"/>
                    <a:pt x="750" y="42"/>
                    <a:pt x="548" y="18"/>
                  </a:cubicBezTo>
                  <a:cubicBezTo>
                    <a:pt x="524" y="6"/>
                    <a:pt x="497" y="0"/>
                    <a:pt x="47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724975" y="3627350"/>
              <a:ext cx="23850" cy="23175"/>
            </a:xfrm>
            <a:custGeom>
              <a:avLst/>
              <a:gdLst/>
              <a:ahLst/>
              <a:cxnLst/>
              <a:rect l="l" t="t" r="r" b="b"/>
              <a:pathLst>
                <a:path w="954" h="927" extrusionOk="0">
                  <a:moveTo>
                    <a:pt x="446" y="1"/>
                  </a:moveTo>
                  <a:cubicBezTo>
                    <a:pt x="336" y="1"/>
                    <a:pt x="241" y="44"/>
                    <a:pt x="168" y="108"/>
                  </a:cubicBezTo>
                  <a:cubicBezTo>
                    <a:pt x="120" y="144"/>
                    <a:pt x="84" y="191"/>
                    <a:pt x="60" y="251"/>
                  </a:cubicBezTo>
                  <a:cubicBezTo>
                    <a:pt x="48" y="287"/>
                    <a:pt x="13" y="334"/>
                    <a:pt x="13" y="382"/>
                  </a:cubicBezTo>
                  <a:cubicBezTo>
                    <a:pt x="1" y="453"/>
                    <a:pt x="1" y="513"/>
                    <a:pt x="13" y="572"/>
                  </a:cubicBezTo>
                  <a:cubicBezTo>
                    <a:pt x="60" y="751"/>
                    <a:pt x="191" y="882"/>
                    <a:pt x="382" y="918"/>
                  </a:cubicBezTo>
                  <a:cubicBezTo>
                    <a:pt x="416" y="924"/>
                    <a:pt x="450" y="926"/>
                    <a:pt x="482" y="926"/>
                  </a:cubicBezTo>
                  <a:cubicBezTo>
                    <a:pt x="581" y="926"/>
                    <a:pt x="667" y="898"/>
                    <a:pt x="739" y="834"/>
                  </a:cubicBezTo>
                  <a:cubicBezTo>
                    <a:pt x="822" y="811"/>
                    <a:pt x="882" y="739"/>
                    <a:pt x="906" y="632"/>
                  </a:cubicBezTo>
                  <a:cubicBezTo>
                    <a:pt x="918" y="608"/>
                    <a:pt x="918" y="584"/>
                    <a:pt x="918" y="561"/>
                  </a:cubicBezTo>
                  <a:cubicBezTo>
                    <a:pt x="953" y="441"/>
                    <a:pt x="918" y="334"/>
                    <a:pt x="858" y="227"/>
                  </a:cubicBezTo>
                  <a:cubicBezTo>
                    <a:pt x="799" y="132"/>
                    <a:pt x="715" y="49"/>
                    <a:pt x="596" y="25"/>
                  </a:cubicBezTo>
                  <a:cubicBezTo>
                    <a:pt x="584" y="25"/>
                    <a:pt x="560" y="13"/>
                    <a:pt x="549" y="13"/>
                  </a:cubicBezTo>
                  <a:cubicBezTo>
                    <a:pt x="513" y="5"/>
                    <a:pt x="479" y="1"/>
                    <a:pt x="4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94675" y="3924725"/>
              <a:ext cx="25325" cy="23725"/>
            </a:xfrm>
            <a:custGeom>
              <a:avLst/>
              <a:gdLst/>
              <a:ahLst/>
              <a:cxnLst/>
              <a:rect l="l" t="t" r="r" b="b"/>
              <a:pathLst>
                <a:path w="1013" h="949" extrusionOk="0">
                  <a:moveTo>
                    <a:pt x="524" y="0"/>
                  </a:moveTo>
                  <a:cubicBezTo>
                    <a:pt x="417" y="0"/>
                    <a:pt x="334" y="36"/>
                    <a:pt x="239" y="96"/>
                  </a:cubicBezTo>
                  <a:cubicBezTo>
                    <a:pt x="131" y="167"/>
                    <a:pt x="60" y="274"/>
                    <a:pt x="48" y="393"/>
                  </a:cubicBezTo>
                  <a:cubicBezTo>
                    <a:pt x="0" y="643"/>
                    <a:pt x="167" y="893"/>
                    <a:pt x="429" y="941"/>
                  </a:cubicBezTo>
                  <a:cubicBezTo>
                    <a:pt x="459" y="946"/>
                    <a:pt x="489" y="949"/>
                    <a:pt x="518" y="949"/>
                  </a:cubicBezTo>
                  <a:cubicBezTo>
                    <a:pt x="746" y="949"/>
                    <a:pt x="946" y="792"/>
                    <a:pt x="989" y="560"/>
                  </a:cubicBezTo>
                  <a:cubicBezTo>
                    <a:pt x="1012" y="405"/>
                    <a:pt x="977" y="238"/>
                    <a:pt x="870" y="143"/>
                  </a:cubicBezTo>
                  <a:cubicBezTo>
                    <a:pt x="774" y="84"/>
                    <a:pt x="691" y="24"/>
                    <a:pt x="584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64775" y="4572300"/>
              <a:ext cx="35450" cy="32975"/>
            </a:xfrm>
            <a:custGeom>
              <a:avLst/>
              <a:gdLst/>
              <a:ahLst/>
              <a:cxnLst/>
              <a:rect l="l" t="t" r="r" b="b"/>
              <a:pathLst>
                <a:path w="1418" h="1319" extrusionOk="0">
                  <a:moveTo>
                    <a:pt x="729" y="1"/>
                  </a:moveTo>
                  <a:cubicBezTo>
                    <a:pt x="680" y="1"/>
                    <a:pt x="630" y="9"/>
                    <a:pt x="584" y="29"/>
                  </a:cubicBezTo>
                  <a:cubicBezTo>
                    <a:pt x="525" y="41"/>
                    <a:pt x="477" y="53"/>
                    <a:pt x="418" y="89"/>
                  </a:cubicBezTo>
                  <a:cubicBezTo>
                    <a:pt x="322" y="136"/>
                    <a:pt x="251" y="208"/>
                    <a:pt x="191" y="279"/>
                  </a:cubicBezTo>
                  <a:cubicBezTo>
                    <a:pt x="132" y="351"/>
                    <a:pt x="84" y="446"/>
                    <a:pt x="72" y="553"/>
                  </a:cubicBezTo>
                  <a:cubicBezTo>
                    <a:pt x="1" y="910"/>
                    <a:pt x="251" y="1267"/>
                    <a:pt x="608" y="1303"/>
                  </a:cubicBezTo>
                  <a:cubicBezTo>
                    <a:pt x="653" y="1314"/>
                    <a:pt x="698" y="1319"/>
                    <a:pt x="743" y="1319"/>
                  </a:cubicBezTo>
                  <a:cubicBezTo>
                    <a:pt x="1051" y="1319"/>
                    <a:pt x="1328" y="1079"/>
                    <a:pt x="1370" y="767"/>
                  </a:cubicBezTo>
                  <a:cubicBezTo>
                    <a:pt x="1418" y="565"/>
                    <a:pt x="1358" y="374"/>
                    <a:pt x="1215" y="220"/>
                  </a:cubicBezTo>
                  <a:cubicBezTo>
                    <a:pt x="1180" y="160"/>
                    <a:pt x="1096" y="100"/>
                    <a:pt x="1001" y="53"/>
                  </a:cubicBezTo>
                  <a:cubicBezTo>
                    <a:pt x="953" y="41"/>
                    <a:pt x="918" y="29"/>
                    <a:pt x="882" y="17"/>
                  </a:cubicBezTo>
                  <a:lnTo>
                    <a:pt x="846" y="17"/>
                  </a:lnTo>
                  <a:cubicBezTo>
                    <a:pt x="809" y="6"/>
                    <a:pt x="769" y="1"/>
                    <a:pt x="72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403775" y="3934525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95" y="0"/>
                  </a:moveTo>
                  <a:cubicBezTo>
                    <a:pt x="163" y="0"/>
                    <a:pt x="45" y="82"/>
                    <a:pt x="12" y="227"/>
                  </a:cubicBezTo>
                  <a:lnTo>
                    <a:pt x="12" y="251"/>
                  </a:lnTo>
                  <a:cubicBezTo>
                    <a:pt x="0" y="406"/>
                    <a:pt x="72" y="537"/>
                    <a:pt x="226" y="549"/>
                  </a:cubicBezTo>
                  <a:lnTo>
                    <a:pt x="250" y="549"/>
                  </a:lnTo>
                  <a:cubicBezTo>
                    <a:pt x="369" y="549"/>
                    <a:pt x="488" y="489"/>
                    <a:pt x="524" y="370"/>
                  </a:cubicBezTo>
                  <a:cubicBezTo>
                    <a:pt x="524" y="358"/>
                    <a:pt x="536" y="346"/>
                    <a:pt x="536" y="323"/>
                  </a:cubicBezTo>
                  <a:cubicBezTo>
                    <a:pt x="548" y="251"/>
                    <a:pt x="536" y="180"/>
                    <a:pt x="488" y="120"/>
                  </a:cubicBezTo>
                  <a:cubicBezTo>
                    <a:pt x="476" y="108"/>
                    <a:pt x="453" y="73"/>
                    <a:pt x="441" y="61"/>
                  </a:cubicBezTo>
                  <a:cubicBezTo>
                    <a:pt x="417" y="25"/>
                    <a:pt x="369" y="13"/>
                    <a:pt x="322" y="1"/>
                  </a:cubicBezTo>
                  <a:cubicBezTo>
                    <a:pt x="313" y="0"/>
                    <a:pt x="304" y="0"/>
                    <a:pt x="29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61475" y="3834275"/>
              <a:ext cx="13725" cy="13075"/>
            </a:xfrm>
            <a:custGeom>
              <a:avLst/>
              <a:gdLst/>
              <a:ahLst/>
              <a:cxnLst/>
              <a:rect l="l" t="t" r="r" b="b"/>
              <a:pathLst>
                <a:path w="549" h="523" extrusionOk="0">
                  <a:moveTo>
                    <a:pt x="255" y="1"/>
                  </a:moveTo>
                  <a:cubicBezTo>
                    <a:pt x="211" y="1"/>
                    <a:pt x="165" y="18"/>
                    <a:pt x="131" y="35"/>
                  </a:cubicBezTo>
                  <a:cubicBezTo>
                    <a:pt x="60" y="70"/>
                    <a:pt x="0" y="142"/>
                    <a:pt x="0" y="213"/>
                  </a:cubicBezTo>
                  <a:lnTo>
                    <a:pt x="0" y="332"/>
                  </a:lnTo>
                  <a:lnTo>
                    <a:pt x="0" y="344"/>
                  </a:lnTo>
                  <a:cubicBezTo>
                    <a:pt x="36" y="439"/>
                    <a:pt x="108" y="511"/>
                    <a:pt x="215" y="523"/>
                  </a:cubicBezTo>
                  <a:lnTo>
                    <a:pt x="334" y="523"/>
                  </a:lnTo>
                  <a:cubicBezTo>
                    <a:pt x="358" y="511"/>
                    <a:pt x="405" y="499"/>
                    <a:pt x="429" y="487"/>
                  </a:cubicBezTo>
                  <a:cubicBezTo>
                    <a:pt x="489" y="439"/>
                    <a:pt x="524" y="380"/>
                    <a:pt x="536" y="320"/>
                  </a:cubicBezTo>
                  <a:cubicBezTo>
                    <a:pt x="548" y="249"/>
                    <a:pt x="536" y="189"/>
                    <a:pt x="512" y="142"/>
                  </a:cubicBezTo>
                  <a:cubicBezTo>
                    <a:pt x="465" y="70"/>
                    <a:pt x="405" y="23"/>
                    <a:pt x="310" y="11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81425" y="3778100"/>
              <a:ext cx="13425" cy="13675"/>
            </a:xfrm>
            <a:custGeom>
              <a:avLst/>
              <a:gdLst/>
              <a:ahLst/>
              <a:cxnLst/>
              <a:rect l="l" t="t" r="r" b="b"/>
              <a:pathLst>
                <a:path w="537" h="547" extrusionOk="0">
                  <a:moveTo>
                    <a:pt x="266" y="1"/>
                  </a:moveTo>
                  <a:cubicBezTo>
                    <a:pt x="144" y="1"/>
                    <a:pt x="33" y="99"/>
                    <a:pt x="13" y="234"/>
                  </a:cubicBezTo>
                  <a:cubicBezTo>
                    <a:pt x="1" y="305"/>
                    <a:pt x="13" y="365"/>
                    <a:pt x="60" y="424"/>
                  </a:cubicBezTo>
                  <a:cubicBezTo>
                    <a:pt x="84" y="484"/>
                    <a:pt x="143" y="531"/>
                    <a:pt x="215" y="543"/>
                  </a:cubicBezTo>
                  <a:cubicBezTo>
                    <a:pt x="231" y="546"/>
                    <a:pt x="247" y="547"/>
                    <a:pt x="262" y="547"/>
                  </a:cubicBezTo>
                  <a:cubicBezTo>
                    <a:pt x="398" y="547"/>
                    <a:pt x="515" y="456"/>
                    <a:pt x="536" y="317"/>
                  </a:cubicBezTo>
                  <a:lnTo>
                    <a:pt x="536" y="198"/>
                  </a:lnTo>
                  <a:cubicBezTo>
                    <a:pt x="501" y="91"/>
                    <a:pt x="429" y="19"/>
                    <a:pt x="322" y="7"/>
                  </a:cubicBezTo>
                  <a:cubicBezTo>
                    <a:pt x="303" y="3"/>
                    <a:pt x="285" y="1"/>
                    <a:pt x="26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725700" y="3689500"/>
              <a:ext cx="14625" cy="13575"/>
            </a:xfrm>
            <a:custGeom>
              <a:avLst/>
              <a:gdLst/>
              <a:ahLst/>
              <a:cxnLst/>
              <a:rect l="l" t="t" r="r" b="b"/>
              <a:pathLst>
                <a:path w="585" h="543" extrusionOk="0">
                  <a:moveTo>
                    <a:pt x="305" y="0"/>
                  </a:moveTo>
                  <a:cubicBezTo>
                    <a:pt x="175" y="0"/>
                    <a:pt x="47" y="100"/>
                    <a:pt x="36" y="230"/>
                  </a:cubicBezTo>
                  <a:cubicBezTo>
                    <a:pt x="1" y="384"/>
                    <a:pt x="108" y="527"/>
                    <a:pt x="263" y="539"/>
                  </a:cubicBezTo>
                  <a:cubicBezTo>
                    <a:pt x="277" y="542"/>
                    <a:pt x="292" y="543"/>
                    <a:pt x="307" y="543"/>
                  </a:cubicBezTo>
                  <a:cubicBezTo>
                    <a:pt x="436" y="543"/>
                    <a:pt x="561" y="453"/>
                    <a:pt x="572" y="325"/>
                  </a:cubicBezTo>
                  <a:cubicBezTo>
                    <a:pt x="584" y="182"/>
                    <a:pt x="501" y="39"/>
                    <a:pt x="346" y="3"/>
                  </a:cubicBezTo>
                  <a:cubicBezTo>
                    <a:pt x="332" y="1"/>
                    <a:pt x="319" y="0"/>
                    <a:pt x="30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008050" y="3646000"/>
              <a:ext cx="14325" cy="13600"/>
            </a:xfrm>
            <a:custGeom>
              <a:avLst/>
              <a:gdLst/>
              <a:ahLst/>
              <a:cxnLst/>
              <a:rect l="l" t="t" r="r" b="b"/>
              <a:pathLst>
                <a:path w="573" h="544" extrusionOk="0">
                  <a:moveTo>
                    <a:pt x="295" y="1"/>
                  </a:moveTo>
                  <a:cubicBezTo>
                    <a:pt x="233" y="1"/>
                    <a:pt x="166" y="18"/>
                    <a:pt x="120" y="65"/>
                  </a:cubicBezTo>
                  <a:cubicBezTo>
                    <a:pt x="96" y="88"/>
                    <a:pt x="60" y="124"/>
                    <a:pt x="48" y="148"/>
                  </a:cubicBezTo>
                  <a:cubicBezTo>
                    <a:pt x="36" y="172"/>
                    <a:pt x="36" y="196"/>
                    <a:pt x="13" y="231"/>
                  </a:cubicBezTo>
                  <a:cubicBezTo>
                    <a:pt x="1" y="315"/>
                    <a:pt x="36" y="386"/>
                    <a:pt x="72" y="446"/>
                  </a:cubicBezTo>
                  <a:cubicBezTo>
                    <a:pt x="120" y="493"/>
                    <a:pt x="167" y="529"/>
                    <a:pt x="239" y="541"/>
                  </a:cubicBezTo>
                  <a:lnTo>
                    <a:pt x="275" y="541"/>
                  </a:lnTo>
                  <a:cubicBezTo>
                    <a:pt x="286" y="542"/>
                    <a:pt x="298" y="543"/>
                    <a:pt x="310" y="543"/>
                  </a:cubicBezTo>
                  <a:cubicBezTo>
                    <a:pt x="393" y="543"/>
                    <a:pt x="471" y="507"/>
                    <a:pt x="513" y="434"/>
                  </a:cubicBezTo>
                  <a:cubicBezTo>
                    <a:pt x="536" y="410"/>
                    <a:pt x="548" y="362"/>
                    <a:pt x="548" y="327"/>
                  </a:cubicBezTo>
                  <a:cubicBezTo>
                    <a:pt x="572" y="291"/>
                    <a:pt x="548" y="231"/>
                    <a:pt x="536" y="184"/>
                  </a:cubicBezTo>
                  <a:cubicBezTo>
                    <a:pt x="525" y="124"/>
                    <a:pt x="477" y="65"/>
                    <a:pt x="417" y="29"/>
                  </a:cubicBezTo>
                  <a:cubicBezTo>
                    <a:pt x="394" y="17"/>
                    <a:pt x="370" y="5"/>
                    <a:pt x="346" y="5"/>
                  </a:cubicBezTo>
                  <a:cubicBezTo>
                    <a:pt x="330" y="2"/>
                    <a:pt x="313" y="1"/>
                    <a:pt x="29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802500" y="3765075"/>
              <a:ext cx="14600" cy="13325"/>
            </a:xfrm>
            <a:custGeom>
              <a:avLst/>
              <a:gdLst/>
              <a:ahLst/>
              <a:cxnLst/>
              <a:rect l="l" t="t" r="r" b="b"/>
              <a:pathLst>
                <a:path w="584" h="533" extrusionOk="0">
                  <a:moveTo>
                    <a:pt x="272" y="0"/>
                  </a:moveTo>
                  <a:cubicBezTo>
                    <a:pt x="159" y="0"/>
                    <a:pt x="54" y="69"/>
                    <a:pt x="12" y="183"/>
                  </a:cubicBezTo>
                  <a:cubicBezTo>
                    <a:pt x="12" y="195"/>
                    <a:pt x="0" y="219"/>
                    <a:pt x="0" y="219"/>
                  </a:cubicBezTo>
                  <a:cubicBezTo>
                    <a:pt x="0" y="362"/>
                    <a:pt x="84" y="517"/>
                    <a:pt x="239" y="528"/>
                  </a:cubicBezTo>
                  <a:cubicBezTo>
                    <a:pt x="255" y="531"/>
                    <a:pt x="273" y="533"/>
                    <a:pt x="291" y="533"/>
                  </a:cubicBezTo>
                  <a:cubicBezTo>
                    <a:pt x="347" y="533"/>
                    <a:pt x="405" y="517"/>
                    <a:pt x="441" y="481"/>
                  </a:cubicBezTo>
                  <a:cubicBezTo>
                    <a:pt x="489" y="433"/>
                    <a:pt x="536" y="397"/>
                    <a:pt x="548" y="314"/>
                  </a:cubicBezTo>
                  <a:cubicBezTo>
                    <a:pt x="584" y="171"/>
                    <a:pt x="489" y="40"/>
                    <a:pt x="346" y="5"/>
                  </a:cubicBezTo>
                  <a:lnTo>
                    <a:pt x="322" y="5"/>
                  </a:lnTo>
                  <a:cubicBezTo>
                    <a:pt x="305" y="1"/>
                    <a:pt x="288" y="0"/>
                    <a:pt x="272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3950" y="3621525"/>
              <a:ext cx="14325" cy="13675"/>
            </a:xfrm>
            <a:custGeom>
              <a:avLst/>
              <a:gdLst/>
              <a:ahLst/>
              <a:cxnLst/>
              <a:rect l="l" t="t" r="r" b="b"/>
              <a:pathLst>
                <a:path w="573" h="547" extrusionOk="0">
                  <a:moveTo>
                    <a:pt x="262" y="1"/>
                  </a:moveTo>
                  <a:cubicBezTo>
                    <a:pt x="132" y="1"/>
                    <a:pt x="23" y="98"/>
                    <a:pt x="13" y="222"/>
                  </a:cubicBezTo>
                  <a:cubicBezTo>
                    <a:pt x="1" y="377"/>
                    <a:pt x="72" y="520"/>
                    <a:pt x="239" y="544"/>
                  </a:cubicBezTo>
                  <a:cubicBezTo>
                    <a:pt x="252" y="546"/>
                    <a:pt x="266" y="547"/>
                    <a:pt x="279" y="547"/>
                  </a:cubicBezTo>
                  <a:cubicBezTo>
                    <a:pt x="410" y="547"/>
                    <a:pt x="538" y="447"/>
                    <a:pt x="548" y="317"/>
                  </a:cubicBezTo>
                  <a:cubicBezTo>
                    <a:pt x="572" y="163"/>
                    <a:pt x="465" y="20"/>
                    <a:pt x="322" y="8"/>
                  </a:cubicBezTo>
                  <a:cubicBezTo>
                    <a:pt x="302" y="3"/>
                    <a:pt x="282" y="1"/>
                    <a:pt x="26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16175" y="3810850"/>
              <a:ext cx="13725" cy="13675"/>
            </a:xfrm>
            <a:custGeom>
              <a:avLst/>
              <a:gdLst/>
              <a:ahLst/>
              <a:cxnLst/>
              <a:rect l="l" t="t" r="r" b="b"/>
              <a:pathLst>
                <a:path w="549" h="547" extrusionOk="0">
                  <a:moveTo>
                    <a:pt x="266" y="0"/>
                  </a:moveTo>
                  <a:cubicBezTo>
                    <a:pt x="141" y="0"/>
                    <a:pt x="23" y="99"/>
                    <a:pt x="13" y="233"/>
                  </a:cubicBezTo>
                  <a:lnTo>
                    <a:pt x="13" y="257"/>
                  </a:lnTo>
                  <a:cubicBezTo>
                    <a:pt x="1" y="388"/>
                    <a:pt x="84" y="507"/>
                    <a:pt x="227" y="543"/>
                  </a:cubicBezTo>
                  <a:cubicBezTo>
                    <a:pt x="242" y="545"/>
                    <a:pt x="256" y="547"/>
                    <a:pt x="271" y="547"/>
                  </a:cubicBezTo>
                  <a:cubicBezTo>
                    <a:pt x="400" y="547"/>
                    <a:pt x="526" y="456"/>
                    <a:pt x="536" y="317"/>
                  </a:cubicBezTo>
                  <a:cubicBezTo>
                    <a:pt x="548" y="198"/>
                    <a:pt x="501" y="79"/>
                    <a:pt x="394" y="31"/>
                  </a:cubicBezTo>
                  <a:cubicBezTo>
                    <a:pt x="370" y="19"/>
                    <a:pt x="358" y="7"/>
                    <a:pt x="322" y="7"/>
                  </a:cubicBezTo>
                  <a:cubicBezTo>
                    <a:pt x="303" y="2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5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379" name="Google Shape;37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5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399" name="Google Shape;399;p5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5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19" name="Google Shape;419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57" name="Google Shape;457;p5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"/>
          <p:cNvSpPr txBox="1">
            <a:spLocks noGrp="1"/>
          </p:cNvSpPr>
          <p:nvPr>
            <p:ph type="title" idx="2"/>
          </p:nvPr>
        </p:nvSpPr>
        <p:spPr>
          <a:xfrm>
            <a:off x="1525123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5"/>
          <p:cNvSpPr txBox="1">
            <a:spLocks noGrp="1"/>
          </p:cNvSpPr>
          <p:nvPr>
            <p:ph type="title" idx="3"/>
          </p:nvPr>
        </p:nvSpPr>
        <p:spPr>
          <a:xfrm>
            <a:off x="4733177" y="2626694"/>
            <a:ext cx="2885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5"/>
          <p:cNvSpPr txBox="1">
            <a:spLocks noGrp="1"/>
          </p:cNvSpPr>
          <p:nvPr>
            <p:ph type="subTitle" idx="1"/>
          </p:nvPr>
        </p:nvSpPr>
        <p:spPr>
          <a:xfrm>
            <a:off x="473317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8" name="Google Shape;498;p5"/>
          <p:cNvSpPr txBox="1">
            <a:spLocks noGrp="1"/>
          </p:cNvSpPr>
          <p:nvPr>
            <p:ph type="subTitle" idx="4"/>
          </p:nvPr>
        </p:nvSpPr>
        <p:spPr>
          <a:xfrm>
            <a:off x="1525123" y="2945269"/>
            <a:ext cx="2885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13"/>
          <p:cNvGrpSpPr/>
          <p:nvPr/>
        </p:nvGrpSpPr>
        <p:grpSpPr>
          <a:xfrm rot="10800000">
            <a:off x="-22204" y="145"/>
            <a:ext cx="2094212" cy="1053578"/>
            <a:chOff x="4905075" y="2588800"/>
            <a:chExt cx="982875" cy="494475"/>
          </a:xfrm>
        </p:grpSpPr>
        <p:sp>
          <p:nvSpPr>
            <p:cNvPr id="1415" name="Google Shape;1415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13"/>
          <p:cNvGrpSpPr/>
          <p:nvPr/>
        </p:nvGrpSpPr>
        <p:grpSpPr>
          <a:xfrm rot="10800000" flipH="1">
            <a:off x="7049796" y="145"/>
            <a:ext cx="2094212" cy="1053578"/>
            <a:chOff x="4905075" y="2588800"/>
            <a:chExt cx="982875" cy="494475"/>
          </a:xfrm>
        </p:grpSpPr>
        <p:sp>
          <p:nvSpPr>
            <p:cNvPr id="1470" name="Google Shape;1470;p13"/>
            <p:cNvSpPr/>
            <p:nvPr/>
          </p:nvSpPr>
          <p:spPr>
            <a:xfrm>
              <a:off x="5082475" y="3000200"/>
              <a:ext cx="30675" cy="83075"/>
            </a:xfrm>
            <a:custGeom>
              <a:avLst/>
              <a:gdLst/>
              <a:ahLst/>
              <a:cxnLst/>
              <a:rect l="l" t="t" r="r" b="b"/>
              <a:pathLst>
                <a:path w="1227" h="3323" extrusionOk="0">
                  <a:moveTo>
                    <a:pt x="1048" y="1"/>
                  </a:moveTo>
                  <a:lnTo>
                    <a:pt x="0" y="3322"/>
                  </a:lnTo>
                  <a:lnTo>
                    <a:pt x="191" y="3322"/>
                  </a:lnTo>
                  <a:lnTo>
                    <a:pt x="1227" y="48"/>
                  </a:lnTo>
                  <a:cubicBezTo>
                    <a:pt x="1167" y="48"/>
                    <a:pt x="1108" y="36"/>
                    <a:pt x="10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4905075" y="30832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fill="none" extrusionOk="0">
                  <a:moveTo>
                    <a:pt x="12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5122050" y="2993050"/>
              <a:ext cx="87550" cy="45875"/>
            </a:xfrm>
            <a:custGeom>
              <a:avLst/>
              <a:gdLst/>
              <a:ahLst/>
              <a:cxnLst/>
              <a:rect l="l" t="t" r="r" b="b"/>
              <a:pathLst>
                <a:path w="3502" h="1835" extrusionOk="0">
                  <a:moveTo>
                    <a:pt x="72" y="1"/>
                  </a:moveTo>
                  <a:cubicBezTo>
                    <a:pt x="60" y="60"/>
                    <a:pt x="36" y="108"/>
                    <a:pt x="1" y="156"/>
                  </a:cubicBezTo>
                  <a:lnTo>
                    <a:pt x="3501" y="1834"/>
                  </a:lnTo>
                  <a:lnTo>
                    <a:pt x="3442" y="160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5213425" y="3035925"/>
              <a:ext cx="97675" cy="47050"/>
            </a:xfrm>
            <a:custGeom>
              <a:avLst/>
              <a:gdLst/>
              <a:ahLst/>
              <a:cxnLst/>
              <a:rect l="l" t="t" r="r" b="b"/>
              <a:pathLst>
                <a:path w="3907" h="1882" extrusionOk="0">
                  <a:moveTo>
                    <a:pt x="1" y="0"/>
                  </a:moveTo>
                  <a:lnTo>
                    <a:pt x="61" y="227"/>
                  </a:lnTo>
                  <a:lnTo>
                    <a:pt x="3501" y="1881"/>
                  </a:lnTo>
                  <a:lnTo>
                    <a:pt x="3906" y="18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4919950" y="2993050"/>
              <a:ext cx="185175" cy="90225"/>
            </a:xfrm>
            <a:custGeom>
              <a:avLst/>
              <a:gdLst/>
              <a:ahLst/>
              <a:cxnLst/>
              <a:rect l="l" t="t" r="r" b="b"/>
              <a:pathLst>
                <a:path w="7407" h="3609" extrusionOk="0">
                  <a:moveTo>
                    <a:pt x="7335" y="1"/>
                  </a:moveTo>
                  <a:lnTo>
                    <a:pt x="0" y="3608"/>
                  </a:lnTo>
                  <a:lnTo>
                    <a:pt x="417" y="3608"/>
                  </a:lnTo>
                  <a:lnTo>
                    <a:pt x="7406" y="179"/>
                  </a:lnTo>
                  <a:cubicBezTo>
                    <a:pt x="7394" y="167"/>
                    <a:pt x="7394" y="156"/>
                    <a:pt x="7382" y="156"/>
                  </a:cubicBezTo>
                  <a:cubicBezTo>
                    <a:pt x="7370" y="96"/>
                    <a:pt x="7347" y="48"/>
                    <a:pt x="733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4909525" y="2607000"/>
              <a:ext cx="182500" cy="476275"/>
            </a:xfrm>
            <a:custGeom>
              <a:avLst/>
              <a:gdLst/>
              <a:ahLst/>
              <a:cxnLst/>
              <a:rect l="l" t="t" r="r" b="b"/>
              <a:pathLst>
                <a:path w="7300" h="19051" extrusionOk="0">
                  <a:moveTo>
                    <a:pt x="7121" y="0"/>
                  </a:moveTo>
                  <a:lnTo>
                    <a:pt x="1" y="19050"/>
                  </a:lnTo>
                  <a:lnTo>
                    <a:pt x="191" y="19050"/>
                  </a:lnTo>
                  <a:lnTo>
                    <a:pt x="7299" y="60"/>
                  </a:lnTo>
                  <a:cubicBezTo>
                    <a:pt x="7240" y="48"/>
                    <a:pt x="7192" y="24"/>
                    <a:pt x="712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5113425" y="2823400"/>
              <a:ext cx="33075" cy="158075"/>
            </a:xfrm>
            <a:custGeom>
              <a:avLst/>
              <a:gdLst/>
              <a:ahLst/>
              <a:cxnLst/>
              <a:rect l="l" t="t" r="r" b="b"/>
              <a:pathLst>
                <a:path w="1323" h="6323" extrusionOk="0">
                  <a:moveTo>
                    <a:pt x="1143" y="0"/>
                  </a:moveTo>
                  <a:lnTo>
                    <a:pt x="0" y="6299"/>
                  </a:lnTo>
                  <a:cubicBezTo>
                    <a:pt x="60" y="6299"/>
                    <a:pt x="120" y="6311"/>
                    <a:pt x="179" y="6322"/>
                  </a:cubicBezTo>
                  <a:lnTo>
                    <a:pt x="1322" y="36"/>
                  </a:lnTo>
                  <a:cubicBezTo>
                    <a:pt x="1263" y="36"/>
                    <a:pt x="1203" y="24"/>
                    <a:pt x="114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5201525" y="2989775"/>
              <a:ext cx="925" cy="1225"/>
            </a:xfrm>
            <a:custGeom>
              <a:avLst/>
              <a:gdLst/>
              <a:ahLst/>
              <a:cxnLst/>
              <a:rect l="l" t="t" r="r" b="b"/>
              <a:pathLst>
                <a:path w="37" h="49" extrusionOk="0">
                  <a:moveTo>
                    <a:pt x="13" y="1"/>
                  </a:moveTo>
                  <a:cubicBezTo>
                    <a:pt x="13" y="13"/>
                    <a:pt x="1" y="37"/>
                    <a:pt x="1" y="48"/>
                  </a:cubicBezTo>
                  <a:lnTo>
                    <a:pt x="36" y="4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5156275" y="2820425"/>
              <a:ext cx="44975" cy="165800"/>
            </a:xfrm>
            <a:custGeom>
              <a:avLst/>
              <a:gdLst/>
              <a:ahLst/>
              <a:cxnLst/>
              <a:rect l="l" t="t" r="r" b="b"/>
              <a:pathLst>
                <a:path w="1799" h="6632" extrusionOk="0">
                  <a:moveTo>
                    <a:pt x="144" y="0"/>
                  </a:moveTo>
                  <a:cubicBezTo>
                    <a:pt x="132" y="24"/>
                    <a:pt x="120" y="36"/>
                    <a:pt x="96" y="36"/>
                  </a:cubicBezTo>
                  <a:cubicBezTo>
                    <a:pt x="72" y="48"/>
                    <a:pt x="25" y="84"/>
                    <a:pt x="1" y="95"/>
                  </a:cubicBezTo>
                  <a:lnTo>
                    <a:pt x="1608" y="6584"/>
                  </a:lnTo>
                  <a:cubicBezTo>
                    <a:pt x="1627" y="6573"/>
                    <a:pt x="1649" y="6568"/>
                    <a:pt x="1671" y="6568"/>
                  </a:cubicBezTo>
                  <a:cubicBezTo>
                    <a:pt x="1718" y="6568"/>
                    <a:pt x="1766" y="6591"/>
                    <a:pt x="1799" y="6632"/>
                  </a:cubicBezTo>
                  <a:lnTo>
                    <a:pt x="156" y="48"/>
                  </a:lnTo>
                  <a:cubicBezTo>
                    <a:pt x="156" y="36"/>
                    <a:pt x="144" y="12"/>
                    <a:pt x="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5198850" y="2995450"/>
              <a:ext cx="26525" cy="87825"/>
            </a:xfrm>
            <a:custGeom>
              <a:avLst/>
              <a:gdLst/>
              <a:ahLst/>
              <a:cxnLst/>
              <a:rect l="l" t="t" r="r" b="b"/>
              <a:pathLst>
                <a:path w="1061" h="3513" extrusionOk="0">
                  <a:moveTo>
                    <a:pt x="1" y="0"/>
                  </a:moveTo>
                  <a:lnTo>
                    <a:pt x="382" y="1512"/>
                  </a:lnTo>
                  <a:lnTo>
                    <a:pt x="441" y="1750"/>
                  </a:lnTo>
                  <a:lnTo>
                    <a:pt x="870" y="3512"/>
                  </a:lnTo>
                  <a:lnTo>
                    <a:pt x="1060" y="3512"/>
                  </a:lnTo>
                  <a:lnTo>
                    <a:pt x="644" y="1857"/>
                  </a:lnTo>
                  <a:lnTo>
                    <a:pt x="584" y="161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5123550" y="2988600"/>
              <a:ext cx="175625" cy="8950"/>
            </a:xfrm>
            <a:custGeom>
              <a:avLst/>
              <a:gdLst/>
              <a:ahLst/>
              <a:cxnLst/>
              <a:rect l="l" t="t" r="r" b="b"/>
              <a:pathLst>
                <a:path w="7025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0"/>
                    <a:pt x="12" y="119"/>
                    <a:pt x="0" y="179"/>
                  </a:cubicBezTo>
                  <a:lnTo>
                    <a:pt x="24" y="179"/>
                  </a:lnTo>
                  <a:lnTo>
                    <a:pt x="3001" y="262"/>
                  </a:lnTo>
                  <a:lnTo>
                    <a:pt x="3191" y="262"/>
                  </a:lnTo>
                  <a:lnTo>
                    <a:pt x="6989" y="357"/>
                  </a:lnTo>
                  <a:lnTo>
                    <a:pt x="6977" y="286"/>
                  </a:lnTo>
                  <a:lnTo>
                    <a:pt x="6977" y="274"/>
                  </a:lnTo>
                  <a:lnTo>
                    <a:pt x="6977" y="262"/>
                  </a:lnTo>
                  <a:lnTo>
                    <a:pt x="6977" y="238"/>
                  </a:lnTo>
                  <a:lnTo>
                    <a:pt x="6977" y="226"/>
                  </a:lnTo>
                  <a:cubicBezTo>
                    <a:pt x="6977" y="226"/>
                    <a:pt x="6977" y="215"/>
                    <a:pt x="6989" y="215"/>
                  </a:cubicBezTo>
                  <a:lnTo>
                    <a:pt x="7025" y="167"/>
                  </a:lnTo>
                  <a:lnTo>
                    <a:pt x="3155" y="60"/>
                  </a:lnTo>
                  <a:lnTo>
                    <a:pt x="3120" y="95"/>
                  </a:lnTo>
                  <a:cubicBezTo>
                    <a:pt x="3108" y="119"/>
                    <a:pt x="3096" y="131"/>
                    <a:pt x="3060" y="155"/>
                  </a:cubicBezTo>
                  <a:cubicBezTo>
                    <a:pt x="3038" y="166"/>
                    <a:pt x="3013" y="171"/>
                    <a:pt x="2986" y="171"/>
                  </a:cubicBezTo>
                  <a:cubicBezTo>
                    <a:pt x="2927" y="171"/>
                    <a:pt x="2863" y="145"/>
                    <a:pt x="2822" y="95"/>
                  </a:cubicBezTo>
                  <a:lnTo>
                    <a:pt x="2822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5302725" y="2995150"/>
              <a:ext cx="138750" cy="88125"/>
            </a:xfrm>
            <a:custGeom>
              <a:avLst/>
              <a:gdLst/>
              <a:ahLst/>
              <a:cxnLst/>
              <a:rect l="l" t="t" r="r" b="b"/>
              <a:pathLst>
                <a:path w="5550" h="3525" extrusionOk="0">
                  <a:moveTo>
                    <a:pt x="37" y="0"/>
                  </a:moveTo>
                  <a:lnTo>
                    <a:pt x="1" y="36"/>
                  </a:lnTo>
                  <a:lnTo>
                    <a:pt x="37" y="214"/>
                  </a:lnTo>
                  <a:lnTo>
                    <a:pt x="5216" y="3524"/>
                  </a:lnTo>
                  <a:lnTo>
                    <a:pt x="5549" y="352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5297675" y="2995725"/>
              <a:ext cx="21750" cy="84275"/>
            </a:xfrm>
            <a:custGeom>
              <a:avLst/>
              <a:gdLst/>
              <a:ahLst/>
              <a:cxnLst/>
              <a:rect l="l" t="t" r="r" b="b"/>
              <a:pathLst>
                <a:path w="870" h="3371" extrusionOk="0">
                  <a:moveTo>
                    <a:pt x="191" y="1"/>
                  </a:moveTo>
                  <a:lnTo>
                    <a:pt x="179" y="49"/>
                  </a:lnTo>
                  <a:cubicBezTo>
                    <a:pt x="156" y="72"/>
                    <a:pt x="122" y="90"/>
                    <a:pt x="89" y="90"/>
                  </a:cubicBezTo>
                  <a:cubicBezTo>
                    <a:pt x="71" y="90"/>
                    <a:pt x="53" y="85"/>
                    <a:pt x="36" y="72"/>
                  </a:cubicBezTo>
                  <a:cubicBezTo>
                    <a:pt x="12" y="60"/>
                    <a:pt x="12" y="37"/>
                    <a:pt x="0" y="13"/>
                  </a:cubicBezTo>
                  <a:lnTo>
                    <a:pt x="0" y="13"/>
                  </a:lnTo>
                  <a:lnTo>
                    <a:pt x="12" y="96"/>
                  </a:lnTo>
                  <a:lnTo>
                    <a:pt x="691" y="3370"/>
                  </a:lnTo>
                  <a:cubicBezTo>
                    <a:pt x="751" y="3335"/>
                    <a:pt x="810" y="3335"/>
                    <a:pt x="870" y="3335"/>
                  </a:cubicBezTo>
                  <a:lnTo>
                    <a:pt x="215" y="180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5349175" y="2817450"/>
              <a:ext cx="69375" cy="103300"/>
            </a:xfrm>
            <a:custGeom>
              <a:avLst/>
              <a:gdLst/>
              <a:ahLst/>
              <a:cxnLst/>
              <a:rect l="l" t="t" r="r" b="b"/>
              <a:pathLst>
                <a:path w="2775" h="4132" extrusionOk="0">
                  <a:moveTo>
                    <a:pt x="2620" y="0"/>
                  </a:moveTo>
                  <a:lnTo>
                    <a:pt x="0" y="3977"/>
                  </a:lnTo>
                  <a:lnTo>
                    <a:pt x="119" y="4132"/>
                  </a:lnTo>
                  <a:lnTo>
                    <a:pt x="2774" y="95"/>
                  </a:lnTo>
                  <a:cubicBezTo>
                    <a:pt x="2715" y="72"/>
                    <a:pt x="2667" y="36"/>
                    <a:pt x="262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5297975" y="2921625"/>
              <a:ext cx="51825" cy="76825"/>
            </a:xfrm>
            <a:custGeom>
              <a:avLst/>
              <a:gdLst/>
              <a:ahLst/>
              <a:cxnLst/>
              <a:rect l="l" t="t" r="r" b="b"/>
              <a:pathLst>
                <a:path w="2073" h="3073" extrusionOk="0">
                  <a:moveTo>
                    <a:pt x="1953" y="0"/>
                  </a:moveTo>
                  <a:lnTo>
                    <a:pt x="48" y="2882"/>
                  </a:lnTo>
                  <a:lnTo>
                    <a:pt x="12" y="2917"/>
                  </a:lnTo>
                  <a:cubicBezTo>
                    <a:pt x="12" y="2917"/>
                    <a:pt x="12" y="2941"/>
                    <a:pt x="0" y="2941"/>
                  </a:cubicBezTo>
                  <a:lnTo>
                    <a:pt x="0" y="2953"/>
                  </a:lnTo>
                  <a:lnTo>
                    <a:pt x="0" y="2965"/>
                  </a:lnTo>
                  <a:lnTo>
                    <a:pt x="0" y="2977"/>
                  </a:lnTo>
                  <a:lnTo>
                    <a:pt x="0" y="3001"/>
                  </a:lnTo>
                  <a:cubicBezTo>
                    <a:pt x="0" y="3024"/>
                    <a:pt x="12" y="3036"/>
                    <a:pt x="48" y="3060"/>
                  </a:cubicBezTo>
                  <a:cubicBezTo>
                    <a:pt x="60" y="3068"/>
                    <a:pt x="74" y="3072"/>
                    <a:pt x="90" y="3072"/>
                  </a:cubicBezTo>
                  <a:cubicBezTo>
                    <a:pt x="121" y="3072"/>
                    <a:pt x="155" y="3056"/>
                    <a:pt x="179" y="3024"/>
                  </a:cubicBezTo>
                  <a:lnTo>
                    <a:pt x="191" y="2989"/>
                  </a:lnTo>
                  <a:lnTo>
                    <a:pt x="227" y="2953"/>
                  </a:lnTo>
                  <a:lnTo>
                    <a:pt x="2072" y="155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5247975" y="2787475"/>
              <a:ext cx="2700" cy="1425"/>
            </a:xfrm>
            <a:custGeom>
              <a:avLst/>
              <a:gdLst/>
              <a:ahLst/>
              <a:cxnLst/>
              <a:rect l="l" t="t" r="r" b="b"/>
              <a:pathLst>
                <a:path w="108" h="57" extrusionOk="0">
                  <a:moveTo>
                    <a:pt x="48" y="1"/>
                  </a:moveTo>
                  <a:cubicBezTo>
                    <a:pt x="32" y="1"/>
                    <a:pt x="15" y="4"/>
                    <a:pt x="0" y="8"/>
                  </a:cubicBezTo>
                  <a:lnTo>
                    <a:pt x="48" y="56"/>
                  </a:lnTo>
                  <a:cubicBezTo>
                    <a:pt x="60" y="44"/>
                    <a:pt x="95" y="44"/>
                    <a:pt x="107" y="20"/>
                  </a:cubicBezTo>
                  <a:cubicBezTo>
                    <a:pt x="93" y="6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5264925" y="2810300"/>
              <a:ext cx="211375" cy="272375"/>
            </a:xfrm>
            <a:custGeom>
              <a:avLst/>
              <a:gdLst/>
              <a:ahLst/>
              <a:cxnLst/>
              <a:rect l="l" t="t" r="r" b="b"/>
              <a:pathLst>
                <a:path w="8455" h="10895" extrusionOk="0">
                  <a:moveTo>
                    <a:pt x="132" y="0"/>
                  </a:moveTo>
                  <a:cubicBezTo>
                    <a:pt x="84" y="48"/>
                    <a:pt x="36" y="96"/>
                    <a:pt x="1" y="119"/>
                  </a:cubicBezTo>
                  <a:lnTo>
                    <a:pt x="3287" y="4429"/>
                  </a:lnTo>
                  <a:lnTo>
                    <a:pt x="3406" y="4572"/>
                  </a:lnTo>
                  <a:lnTo>
                    <a:pt x="8228" y="10895"/>
                  </a:lnTo>
                  <a:lnTo>
                    <a:pt x="8454" y="10895"/>
                  </a:lnTo>
                  <a:lnTo>
                    <a:pt x="3489" y="4406"/>
                  </a:lnTo>
                  <a:lnTo>
                    <a:pt x="3370" y="426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5094375" y="2607000"/>
              <a:ext cx="50025" cy="177725"/>
            </a:xfrm>
            <a:custGeom>
              <a:avLst/>
              <a:gdLst/>
              <a:ahLst/>
              <a:cxnLst/>
              <a:rect l="l" t="t" r="r" b="b"/>
              <a:pathLst>
                <a:path w="2001" h="7109" extrusionOk="0">
                  <a:moveTo>
                    <a:pt x="179" y="0"/>
                  </a:moveTo>
                  <a:cubicBezTo>
                    <a:pt x="120" y="48"/>
                    <a:pt x="60" y="60"/>
                    <a:pt x="0" y="60"/>
                  </a:cubicBezTo>
                  <a:lnTo>
                    <a:pt x="1822" y="7108"/>
                  </a:lnTo>
                  <a:cubicBezTo>
                    <a:pt x="1882" y="7085"/>
                    <a:pt x="1941" y="7073"/>
                    <a:pt x="2001" y="7073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5098850" y="2605500"/>
              <a:ext cx="150325" cy="186375"/>
            </a:xfrm>
            <a:custGeom>
              <a:avLst/>
              <a:gdLst/>
              <a:ahLst/>
              <a:cxnLst/>
              <a:rect l="l" t="t" r="r" b="b"/>
              <a:pathLst>
                <a:path w="6013" h="7455" extrusionOk="0">
                  <a:moveTo>
                    <a:pt x="60" y="1"/>
                  </a:moveTo>
                  <a:cubicBezTo>
                    <a:pt x="48" y="13"/>
                    <a:pt x="12" y="25"/>
                    <a:pt x="0" y="49"/>
                  </a:cubicBezTo>
                  <a:lnTo>
                    <a:pt x="5882" y="7454"/>
                  </a:lnTo>
                  <a:cubicBezTo>
                    <a:pt x="5906" y="7407"/>
                    <a:pt x="5965" y="7371"/>
                    <a:pt x="6013" y="7335"/>
                  </a:cubicBezTo>
                  <a:lnTo>
                    <a:pt x="5965" y="7276"/>
                  </a:lnTo>
                  <a:lnTo>
                    <a:pt x="322" y="179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5270300" y="2802250"/>
              <a:ext cx="141400" cy="10750"/>
            </a:xfrm>
            <a:custGeom>
              <a:avLst/>
              <a:gdLst/>
              <a:ahLst/>
              <a:cxnLst/>
              <a:rect l="l" t="t" r="r" b="b"/>
              <a:pathLst>
                <a:path w="5656" h="430" extrusionOk="0">
                  <a:moveTo>
                    <a:pt x="48" y="1"/>
                  </a:moveTo>
                  <a:lnTo>
                    <a:pt x="0" y="179"/>
                  </a:lnTo>
                  <a:lnTo>
                    <a:pt x="5656" y="430"/>
                  </a:lnTo>
                  <a:cubicBezTo>
                    <a:pt x="5644" y="370"/>
                    <a:pt x="5644" y="310"/>
                    <a:pt x="5656" y="251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5167300" y="2797500"/>
              <a:ext cx="75625" cy="7750"/>
            </a:xfrm>
            <a:custGeom>
              <a:avLst/>
              <a:gdLst/>
              <a:ahLst/>
              <a:cxnLst/>
              <a:rect l="l" t="t" r="r" b="b"/>
              <a:pathLst>
                <a:path w="3025" h="31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60"/>
                    <a:pt x="36" y="119"/>
                    <a:pt x="36" y="179"/>
                  </a:cubicBezTo>
                  <a:lnTo>
                    <a:pt x="3025" y="310"/>
                  </a:lnTo>
                  <a:cubicBezTo>
                    <a:pt x="3013" y="262"/>
                    <a:pt x="3013" y="191"/>
                    <a:pt x="3013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5100325" y="2601350"/>
              <a:ext cx="313750" cy="206300"/>
            </a:xfrm>
            <a:custGeom>
              <a:avLst/>
              <a:gdLst/>
              <a:ahLst/>
              <a:cxnLst/>
              <a:rect l="l" t="t" r="r" b="b"/>
              <a:pathLst>
                <a:path w="12550" h="8252" extrusionOk="0">
                  <a:moveTo>
                    <a:pt x="108" y="0"/>
                  </a:moveTo>
                  <a:cubicBezTo>
                    <a:pt x="96" y="60"/>
                    <a:pt x="48" y="107"/>
                    <a:pt x="1" y="155"/>
                  </a:cubicBezTo>
                  <a:lnTo>
                    <a:pt x="286" y="345"/>
                  </a:lnTo>
                  <a:lnTo>
                    <a:pt x="12455" y="8251"/>
                  </a:lnTo>
                  <a:cubicBezTo>
                    <a:pt x="12478" y="8192"/>
                    <a:pt x="12502" y="8132"/>
                    <a:pt x="12550" y="808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5428950" y="2814475"/>
              <a:ext cx="164325" cy="108950"/>
            </a:xfrm>
            <a:custGeom>
              <a:avLst/>
              <a:gdLst/>
              <a:ahLst/>
              <a:cxnLst/>
              <a:rect l="l" t="t" r="r" b="b"/>
              <a:pathLst>
                <a:path w="6573" h="4358" extrusionOk="0">
                  <a:moveTo>
                    <a:pt x="107" y="0"/>
                  </a:moveTo>
                  <a:cubicBezTo>
                    <a:pt x="72" y="60"/>
                    <a:pt x="48" y="107"/>
                    <a:pt x="0" y="155"/>
                  </a:cubicBezTo>
                  <a:lnTo>
                    <a:pt x="6501" y="4358"/>
                  </a:lnTo>
                  <a:cubicBezTo>
                    <a:pt x="6513" y="4322"/>
                    <a:pt x="6513" y="4286"/>
                    <a:pt x="6549" y="4251"/>
                  </a:cubicBezTo>
                  <a:cubicBezTo>
                    <a:pt x="6549" y="4227"/>
                    <a:pt x="6560" y="4215"/>
                    <a:pt x="6572" y="420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5542350" y="2760000"/>
              <a:ext cx="82775" cy="84250"/>
            </a:xfrm>
            <a:custGeom>
              <a:avLst/>
              <a:gdLst/>
              <a:ahLst/>
              <a:cxnLst/>
              <a:rect l="l" t="t" r="r" b="b"/>
              <a:pathLst>
                <a:path w="3311" h="3370" extrusionOk="0">
                  <a:moveTo>
                    <a:pt x="119" y="0"/>
                  </a:moveTo>
                  <a:cubicBezTo>
                    <a:pt x="84" y="36"/>
                    <a:pt x="48" y="95"/>
                    <a:pt x="0" y="131"/>
                  </a:cubicBezTo>
                  <a:lnTo>
                    <a:pt x="3167" y="3370"/>
                  </a:lnTo>
                  <a:cubicBezTo>
                    <a:pt x="3191" y="3334"/>
                    <a:pt x="3227" y="3298"/>
                    <a:pt x="3275" y="3274"/>
                  </a:cubicBezTo>
                  <a:cubicBezTo>
                    <a:pt x="3287" y="3274"/>
                    <a:pt x="3287" y="3251"/>
                    <a:pt x="3310" y="325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5525375" y="2931750"/>
              <a:ext cx="73550" cy="151525"/>
            </a:xfrm>
            <a:custGeom>
              <a:avLst/>
              <a:gdLst/>
              <a:ahLst/>
              <a:cxnLst/>
              <a:rect l="l" t="t" r="r" b="b"/>
              <a:pathLst>
                <a:path w="2942" h="6061" extrusionOk="0">
                  <a:moveTo>
                    <a:pt x="2763" y="0"/>
                  </a:moveTo>
                  <a:lnTo>
                    <a:pt x="1" y="6060"/>
                  </a:lnTo>
                  <a:lnTo>
                    <a:pt x="203" y="6060"/>
                  </a:lnTo>
                  <a:lnTo>
                    <a:pt x="2942" y="72"/>
                  </a:lnTo>
                  <a:cubicBezTo>
                    <a:pt x="2882" y="72"/>
                    <a:pt x="2834" y="60"/>
                    <a:pt x="2775" y="36"/>
                  </a:cubicBezTo>
                  <a:cubicBezTo>
                    <a:pt x="2763" y="12"/>
                    <a:pt x="2763" y="0"/>
                    <a:pt x="2763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5603675" y="2928475"/>
              <a:ext cx="78000" cy="52400"/>
            </a:xfrm>
            <a:custGeom>
              <a:avLst/>
              <a:gdLst/>
              <a:ahLst/>
              <a:cxnLst/>
              <a:rect l="l" t="t" r="r" b="b"/>
              <a:pathLst>
                <a:path w="3120" h="2096" extrusionOk="0">
                  <a:moveTo>
                    <a:pt x="119" y="0"/>
                  </a:moveTo>
                  <a:cubicBezTo>
                    <a:pt x="107" y="12"/>
                    <a:pt x="107" y="24"/>
                    <a:pt x="95" y="60"/>
                  </a:cubicBezTo>
                  <a:lnTo>
                    <a:pt x="0" y="143"/>
                  </a:lnTo>
                  <a:lnTo>
                    <a:pt x="3072" y="2096"/>
                  </a:lnTo>
                  <a:lnTo>
                    <a:pt x="3120" y="19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5600700" y="2860600"/>
              <a:ext cx="29775" cy="58950"/>
            </a:xfrm>
            <a:custGeom>
              <a:avLst/>
              <a:gdLst/>
              <a:ahLst/>
              <a:cxnLst/>
              <a:rect l="l" t="t" r="r" b="b"/>
              <a:pathLst>
                <a:path w="1191" h="2358" extrusionOk="0">
                  <a:moveTo>
                    <a:pt x="1000" y="1"/>
                  </a:moveTo>
                  <a:lnTo>
                    <a:pt x="0" y="2263"/>
                  </a:lnTo>
                  <a:cubicBezTo>
                    <a:pt x="36" y="2287"/>
                    <a:pt x="83" y="2287"/>
                    <a:pt x="107" y="2310"/>
                  </a:cubicBezTo>
                  <a:cubicBezTo>
                    <a:pt x="143" y="2322"/>
                    <a:pt x="155" y="2346"/>
                    <a:pt x="167" y="2358"/>
                  </a:cubicBezTo>
                  <a:lnTo>
                    <a:pt x="1191" y="36"/>
                  </a:lnTo>
                  <a:cubicBezTo>
                    <a:pt x="1131" y="36"/>
                    <a:pt x="1060" y="36"/>
                    <a:pt x="100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5634325" y="2690050"/>
              <a:ext cx="68475" cy="154200"/>
            </a:xfrm>
            <a:custGeom>
              <a:avLst/>
              <a:gdLst/>
              <a:ahLst/>
              <a:cxnLst/>
              <a:rect l="l" t="t" r="r" b="b"/>
              <a:pathLst>
                <a:path w="2739" h="6168" extrusionOk="0">
                  <a:moveTo>
                    <a:pt x="2739" y="0"/>
                  </a:moveTo>
                  <a:lnTo>
                    <a:pt x="2656" y="24"/>
                  </a:lnTo>
                  <a:lnTo>
                    <a:pt x="0" y="6049"/>
                  </a:lnTo>
                  <a:cubicBezTo>
                    <a:pt x="60" y="6084"/>
                    <a:pt x="108" y="6132"/>
                    <a:pt x="143" y="6168"/>
                  </a:cubicBezTo>
                  <a:lnTo>
                    <a:pt x="2727" y="322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5705475" y="26844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5544725" y="2684975"/>
              <a:ext cx="159275" cy="67000"/>
            </a:xfrm>
            <a:custGeom>
              <a:avLst/>
              <a:gdLst/>
              <a:ahLst/>
              <a:cxnLst/>
              <a:rect l="l" t="t" r="r" b="b"/>
              <a:pathLst>
                <a:path w="6371" h="2680" extrusionOk="0">
                  <a:moveTo>
                    <a:pt x="6370" y="1"/>
                  </a:moveTo>
                  <a:cubicBezTo>
                    <a:pt x="6360" y="1"/>
                    <a:pt x="6352" y="5"/>
                    <a:pt x="6346" y="11"/>
                  </a:cubicBezTo>
                  <a:lnTo>
                    <a:pt x="6346" y="11"/>
                  </a:lnTo>
                  <a:lnTo>
                    <a:pt x="6370" y="1"/>
                  </a:lnTo>
                  <a:close/>
                  <a:moveTo>
                    <a:pt x="6346" y="11"/>
                  </a:moveTo>
                  <a:lnTo>
                    <a:pt x="1" y="2537"/>
                  </a:lnTo>
                  <a:lnTo>
                    <a:pt x="1" y="2549"/>
                  </a:lnTo>
                  <a:cubicBezTo>
                    <a:pt x="60" y="2561"/>
                    <a:pt x="72" y="2620"/>
                    <a:pt x="84" y="2680"/>
                  </a:cubicBezTo>
                  <a:lnTo>
                    <a:pt x="6251" y="227"/>
                  </a:lnTo>
                  <a:lnTo>
                    <a:pt x="6323" y="203"/>
                  </a:lnTo>
                  <a:lnTo>
                    <a:pt x="6323" y="60"/>
                  </a:lnTo>
                  <a:lnTo>
                    <a:pt x="6323" y="48"/>
                  </a:lnTo>
                  <a:lnTo>
                    <a:pt x="6323" y="37"/>
                  </a:lnTo>
                  <a:cubicBezTo>
                    <a:pt x="6323" y="25"/>
                    <a:pt x="6335" y="25"/>
                    <a:pt x="6335" y="25"/>
                  </a:cubicBezTo>
                  <a:cubicBezTo>
                    <a:pt x="6335" y="25"/>
                    <a:pt x="6339" y="17"/>
                    <a:pt x="6346" y="1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57057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5706050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5705475" y="26844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ubicBezTo>
                    <a:pt x="0" y="0"/>
                    <a:pt x="0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5706350" y="2684400"/>
              <a:ext cx="181600" cy="98250"/>
            </a:xfrm>
            <a:custGeom>
              <a:avLst/>
              <a:gdLst/>
              <a:ahLst/>
              <a:cxnLst/>
              <a:rect l="l" t="t" r="r" b="b"/>
              <a:pathLst>
                <a:path w="7264" h="3930" extrusionOk="0">
                  <a:moveTo>
                    <a:pt x="1" y="0"/>
                  </a:moveTo>
                  <a:lnTo>
                    <a:pt x="18" y="9"/>
                  </a:lnTo>
                  <a:lnTo>
                    <a:pt x="18" y="9"/>
                  </a:lnTo>
                  <a:cubicBezTo>
                    <a:pt x="13" y="5"/>
                    <a:pt x="7" y="2"/>
                    <a:pt x="1" y="0"/>
                  </a:cubicBezTo>
                  <a:close/>
                  <a:moveTo>
                    <a:pt x="18" y="9"/>
                  </a:moveTo>
                  <a:cubicBezTo>
                    <a:pt x="40" y="25"/>
                    <a:pt x="48" y="54"/>
                    <a:pt x="48" y="83"/>
                  </a:cubicBezTo>
                  <a:lnTo>
                    <a:pt x="48" y="238"/>
                  </a:lnTo>
                  <a:lnTo>
                    <a:pt x="7264" y="3929"/>
                  </a:lnTo>
                  <a:lnTo>
                    <a:pt x="7264" y="3715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5703075" y="268557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3" y="1"/>
                  </a:moveTo>
                  <a:cubicBezTo>
                    <a:pt x="1" y="1"/>
                    <a:pt x="1" y="1"/>
                    <a:pt x="1" y="13"/>
                  </a:cubicBezTo>
                  <a:cubicBezTo>
                    <a:pt x="1" y="13"/>
                    <a:pt x="1" y="1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704575" y="268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5703375" y="2685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806975" y="2990975"/>
              <a:ext cx="80975" cy="92300"/>
            </a:xfrm>
            <a:custGeom>
              <a:avLst/>
              <a:gdLst/>
              <a:ahLst/>
              <a:cxnLst/>
              <a:rect l="l" t="t" r="r" b="b"/>
              <a:pathLst>
                <a:path w="3239" h="3692" extrusionOk="0">
                  <a:moveTo>
                    <a:pt x="3239" y="0"/>
                  </a:moveTo>
                  <a:lnTo>
                    <a:pt x="0" y="3691"/>
                  </a:lnTo>
                  <a:lnTo>
                    <a:pt x="250" y="3691"/>
                  </a:lnTo>
                  <a:lnTo>
                    <a:pt x="3239" y="262"/>
                  </a:lnTo>
                  <a:lnTo>
                    <a:pt x="3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690575" y="3002575"/>
              <a:ext cx="6875" cy="80700"/>
            </a:xfrm>
            <a:custGeom>
              <a:avLst/>
              <a:gdLst/>
              <a:ahLst/>
              <a:cxnLst/>
              <a:rect l="l" t="t" r="r" b="b"/>
              <a:pathLst>
                <a:path w="275" h="3228" extrusionOk="0">
                  <a:moveTo>
                    <a:pt x="96" y="1"/>
                  </a:moveTo>
                  <a:lnTo>
                    <a:pt x="1" y="3227"/>
                  </a:lnTo>
                  <a:lnTo>
                    <a:pt x="179" y="3227"/>
                  </a:lnTo>
                  <a:lnTo>
                    <a:pt x="275" y="60"/>
                  </a:lnTo>
                  <a:cubicBezTo>
                    <a:pt x="215" y="37"/>
                    <a:pt x="155" y="25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5695050" y="2684400"/>
              <a:ext cx="12825" cy="278925"/>
            </a:xfrm>
            <a:custGeom>
              <a:avLst/>
              <a:gdLst/>
              <a:ahLst/>
              <a:cxnLst/>
              <a:rect l="l" t="t" r="r" b="b"/>
              <a:pathLst>
                <a:path w="513" h="11157" extrusionOk="0">
                  <a:moveTo>
                    <a:pt x="393" y="0"/>
                  </a:moveTo>
                  <a:cubicBezTo>
                    <a:pt x="381" y="0"/>
                    <a:pt x="381" y="0"/>
                    <a:pt x="369" y="12"/>
                  </a:cubicBezTo>
                  <a:cubicBezTo>
                    <a:pt x="357" y="12"/>
                    <a:pt x="357" y="24"/>
                    <a:pt x="357" y="24"/>
                  </a:cubicBezTo>
                  <a:cubicBezTo>
                    <a:pt x="357" y="24"/>
                    <a:pt x="357" y="48"/>
                    <a:pt x="334" y="48"/>
                  </a:cubicBezTo>
                  <a:lnTo>
                    <a:pt x="334" y="60"/>
                  </a:lnTo>
                  <a:lnTo>
                    <a:pt x="334" y="191"/>
                  </a:lnTo>
                  <a:lnTo>
                    <a:pt x="322" y="524"/>
                  </a:lnTo>
                  <a:lnTo>
                    <a:pt x="0" y="11156"/>
                  </a:lnTo>
                  <a:lnTo>
                    <a:pt x="179" y="11120"/>
                  </a:lnTo>
                  <a:lnTo>
                    <a:pt x="512" y="202"/>
                  </a:lnTo>
                  <a:lnTo>
                    <a:pt x="512" y="60"/>
                  </a:lnTo>
                  <a:cubicBezTo>
                    <a:pt x="500" y="60"/>
                    <a:pt x="488" y="12"/>
                    <a:pt x="44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5680150" y="2962925"/>
              <a:ext cx="44675" cy="40925"/>
            </a:xfrm>
            <a:custGeom>
              <a:avLst/>
              <a:gdLst/>
              <a:ahLst/>
              <a:cxnLst/>
              <a:rect l="l" t="t" r="r" b="b"/>
              <a:pathLst>
                <a:path w="1787" h="1637" extrusionOk="0">
                  <a:moveTo>
                    <a:pt x="818" y="1"/>
                  </a:moveTo>
                  <a:cubicBezTo>
                    <a:pt x="796" y="1"/>
                    <a:pt x="773" y="2"/>
                    <a:pt x="751" y="3"/>
                  </a:cubicBezTo>
                  <a:cubicBezTo>
                    <a:pt x="692" y="3"/>
                    <a:pt x="632" y="15"/>
                    <a:pt x="572" y="51"/>
                  </a:cubicBezTo>
                  <a:cubicBezTo>
                    <a:pt x="513" y="63"/>
                    <a:pt x="453" y="99"/>
                    <a:pt x="394" y="122"/>
                  </a:cubicBezTo>
                  <a:cubicBezTo>
                    <a:pt x="239" y="229"/>
                    <a:pt x="132" y="360"/>
                    <a:pt x="72" y="527"/>
                  </a:cubicBezTo>
                  <a:cubicBezTo>
                    <a:pt x="37" y="587"/>
                    <a:pt x="25" y="646"/>
                    <a:pt x="25" y="706"/>
                  </a:cubicBezTo>
                  <a:cubicBezTo>
                    <a:pt x="1" y="884"/>
                    <a:pt x="37" y="1075"/>
                    <a:pt x="144" y="1242"/>
                  </a:cubicBezTo>
                  <a:cubicBezTo>
                    <a:pt x="227" y="1384"/>
                    <a:pt x="370" y="1492"/>
                    <a:pt x="525" y="1563"/>
                  </a:cubicBezTo>
                  <a:cubicBezTo>
                    <a:pt x="596" y="1599"/>
                    <a:pt x="644" y="1611"/>
                    <a:pt x="715" y="1623"/>
                  </a:cubicBezTo>
                  <a:cubicBezTo>
                    <a:pt x="764" y="1632"/>
                    <a:pt x="813" y="1636"/>
                    <a:pt x="861" y="1636"/>
                  </a:cubicBezTo>
                  <a:cubicBezTo>
                    <a:pt x="1002" y="1636"/>
                    <a:pt x="1142" y="1598"/>
                    <a:pt x="1275" y="1527"/>
                  </a:cubicBezTo>
                  <a:cubicBezTo>
                    <a:pt x="1656" y="1289"/>
                    <a:pt x="1787" y="777"/>
                    <a:pt x="1537" y="396"/>
                  </a:cubicBezTo>
                  <a:cubicBezTo>
                    <a:pt x="1371" y="142"/>
                    <a:pt x="1103" y="1"/>
                    <a:pt x="81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242300" y="2786925"/>
              <a:ext cx="29500" cy="28675"/>
            </a:xfrm>
            <a:custGeom>
              <a:avLst/>
              <a:gdLst/>
              <a:ahLst/>
              <a:cxnLst/>
              <a:rect l="l" t="t" r="r" b="b"/>
              <a:pathLst>
                <a:path w="1180" h="1147" extrusionOk="0">
                  <a:moveTo>
                    <a:pt x="590" y="1"/>
                  </a:moveTo>
                  <a:cubicBezTo>
                    <a:pt x="504" y="1"/>
                    <a:pt x="417" y="18"/>
                    <a:pt x="334" y="54"/>
                  </a:cubicBezTo>
                  <a:cubicBezTo>
                    <a:pt x="322" y="66"/>
                    <a:pt x="287" y="66"/>
                    <a:pt x="275" y="78"/>
                  </a:cubicBezTo>
                  <a:cubicBezTo>
                    <a:pt x="215" y="114"/>
                    <a:pt x="168" y="150"/>
                    <a:pt x="144" y="197"/>
                  </a:cubicBezTo>
                  <a:cubicBezTo>
                    <a:pt x="49" y="304"/>
                    <a:pt x="1" y="423"/>
                    <a:pt x="1" y="554"/>
                  </a:cubicBezTo>
                  <a:cubicBezTo>
                    <a:pt x="1" y="614"/>
                    <a:pt x="25" y="673"/>
                    <a:pt x="37" y="733"/>
                  </a:cubicBezTo>
                  <a:cubicBezTo>
                    <a:pt x="49" y="781"/>
                    <a:pt x="72" y="828"/>
                    <a:pt x="96" y="864"/>
                  </a:cubicBezTo>
                  <a:cubicBezTo>
                    <a:pt x="213" y="1051"/>
                    <a:pt x="407" y="1146"/>
                    <a:pt x="603" y="1146"/>
                  </a:cubicBezTo>
                  <a:cubicBezTo>
                    <a:pt x="707" y="1146"/>
                    <a:pt x="811" y="1120"/>
                    <a:pt x="906" y="1066"/>
                  </a:cubicBezTo>
                  <a:cubicBezTo>
                    <a:pt x="965" y="1031"/>
                    <a:pt x="1001" y="983"/>
                    <a:pt x="1037" y="947"/>
                  </a:cubicBezTo>
                  <a:cubicBezTo>
                    <a:pt x="1084" y="900"/>
                    <a:pt x="1108" y="840"/>
                    <a:pt x="1120" y="792"/>
                  </a:cubicBezTo>
                  <a:lnTo>
                    <a:pt x="1168" y="614"/>
                  </a:lnTo>
                  <a:cubicBezTo>
                    <a:pt x="1180" y="495"/>
                    <a:pt x="1156" y="376"/>
                    <a:pt x="1084" y="269"/>
                  </a:cubicBezTo>
                  <a:cubicBezTo>
                    <a:pt x="976" y="94"/>
                    <a:pt x="787" y="1"/>
                    <a:pt x="59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124150" y="2783375"/>
              <a:ext cx="44375" cy="41000"/>
            </a:xfrm>
            <a:custGeom>
              <a:avLst/>
              <a:gdLst/>
              <a:ahLst/>
              <a:cxnLst/>
              <a:rect l="l" t="t" r="r" b="b"/>
              <a:pathLst>
                <a:path w="1775" h="1640" extrusionOk="0">
                  <a:moveTo>
                    <a:pt x="916" y="0"/>
                  </a:moveTo>
                  <a:cubicBezTo>
                    <a:pt x="884" y="0"/>
                    <a:pt x="853" y="2"/>
                    <a:pt x="822" y="6"/>
                  </a:cubicBezTo>
                  <a:lnTo>
                    <a:pt x="643" y="53"/>
                  </a:lnTo>
                  <a:cubicBezTo>
                    <a:pt x="595" y="65"/>
                    <a:pt x="548" y="101"/>
                    <a:pt x="512" y="113"/>
                  </a:cubicBezTo>
                  <a:cubicBezTo>
                    <a:pt x="119" y="351"/>
                    <a:pt x="0" y="863"/>
                    <a:pt x="238" y="1244"/>
                  </a:cubicBezTo>
                  <a:cubicBezTo>
                    <a:pt x="345" y="1423"/>
                    <a:pt x="524" y="1542"/>
                    <a:pt x="703" y="1601"/>
                  </a:cubicBezTo>
                  <a:cubicBezTo>
                    <a:pt x="762" y="1613"/>
                    <a:pt x="822" y="1637"/>
                    <a:pt x="881" y="1637"/>
                  </a:cubicBezTo>
                  <a:cubicBezTo>
                    <a:pt x="904" y="1639"/>
                    <a:pt x="926" y="1640"/>
                    <a:pt x="949" y="1640"/>
                  </a:cubicBezTo>
                  <a:cubicBezTo>
                    <a:pt x="1057" y="1640"/>
                    <a:pt x="1164" y="1617"/>
                    <a:pt x="1262" y="1577"/>
                  </a:cubicBezTo>
                  <a:cubicBezTo>
                    <a:pt x="1298" y="1566"/>
                    <a:pt x="1346" y="1542"/>
                    <a:pt x="1369" y="1518"/>
                  </a:cubicBezTo>
                  <a:cubicBezTo>
                    <a:pt x="1381" y="1506"/>
                    <a:pt x="1405" y="1482"/>
                    <a:pt x="1417" y="1482"/>
                  </a:cubicBezTo>
                  <a:cubicBezTo>
                    <a:pt x="1655" y="1304"/>
                    <a:pt x="1774" y="1042"/>
                    <a:pt x="1762" y="756"/>
                  </a:cubicBezTo>
                  <a:cubicBezTo>
                    <a:pt x="1762" y="696"/>
                    <a:pt x="1738" y="637"/>
                    <a:pt x="1727" y="577"/>
                  </a:cubicBezTo>
                  <a:cubicBezTo>
                    <a:pt x="1715" y="518"/>
                    <a:pt x="1679" y="458"/>
                    <a:pt x="1643" y="399"/>
                  </a:cubicBezTo>
                  <a:cubicBezTo>
                    <a:pt x="1483" y="142"/>
                    <a:pt x="1197" y="0"/>
                    <a:pt x="9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311075" y="3079075"/>
              <a:ext cx="15800" cy="3900"/>
            </a:xfrm>
            <a:custGeom>
              <a:avLst/>
              <a:gdLst/>
              <a:ahLst/>
              <a:cxnLst/>
              <a:rect l="l" t="t" r="r" b="b"/>
              <a:pathLst>
                <a:path w="632" h="156" extrusionOk="0">
                  <a:moveTo>
                    <a:pt x="346" y="1"/>
                  </a:moveTo>
                  <a:cubicBezTo>
                    <a:pt x="310" y="1"/>
                    <a:pt x="238" y="13"/>
                    <a:pt x="179" y="36"/>
                  </a:cubicBezTo>
                  <a:cubicBezTo>
                    <a:pt x="143" y="48"/>
                    <a:pt x="131" y="48"/>
                    <a:pt x="95" y="60"/>
                  </a:cubicBezTo>
                  <a:cubicBezTo>
                    <a:pt x="60" y="96"/>
                    <a:pt x="24" y="108"/>
                    <a:pt x="0" y="155"/>
                  </a:cubicBezTo>
                  <a:lnTo>
                    <a:pt x="631" y="155"/>
                  </a:lnTo>
                  <a:cubicBezTo>
                    <a:pt x="560" y="60"/>
                    <a:pt x="453" y="1"/>
                    <a:pt x="34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102400" y="2980750"/>
              <a:ext cx="21475" cy="20375"/>
            </a:xfrm>
            <a:custGeom>
              <a:avLst/>
              <a:gdLst/>
              <a:ahLst/>
              <a:cxnLst/>
              <a:rect l="l" t="t" r="r" b="b"/>
              <a:pathLst>
                <a:path w="859" h="815" extrusionOk="0">
                  <a:moveTo>
                    <a:pt x="486" y="0"/>
                  </a:moveTo>
                  <a:cubicBezTo>
                    <a:pt x="471" y="0"/>
                    <a:pt x="456" y="2"/>
                    <a:pt x="441" y="5"/>
                  </a:cubicBezTo>
                  <a:cubicBezTo>
                    <a:pt x="370" y="5"/>
                    <a:pt x="287" y="17"/>
                    <a:pt x="227" y="64"/>
                  </a:cubicBezTo>
                  <a:cubicBezTo>
                    <a:pt x="84" y="159"/>
                    <a:pt x="1" y="326"/>
                    <a:pt x="37" y="493"/>
                  </a:cubicBezTo>
                  <a:cubicBezTo>
                    <a:pt x="49" y="540"/>
                    <a:pt x="72" y="588"/>
                    <a:pt x="96" y="624"/>
                  </a:cubicBezTo>
                  <a:cubicBezTo>
                    <a:pt x="108" y="648"/>
                    <a:pt x="108" y="659"/>
                    <a:pt x="132" y="659"/>
                  </a:cubicBezTo>
                  <a:cubicBezTo>
                    <a:pt x="156" y="707"/>
                    <a:pt x="203" y="731"/>
                    <a:pt x="251" y="767"/>
                  </a:cubicBezTo>
                  <a:cubicBezTo>
                    <a:pt x="311" y="790"/>
                    <a:pt x="370" y="814"/>
                    <a:pt x="430" y="814"/>
                  </a:cubicBezTo>
                  <a:cubicBezTo>
                    <a:pt x="501" y="814"/>
                    <a:pt x="584" y="790"/>
                    <a:pt x="668" y="755"/>
                  </a:cubicBezTo>
                  <a:cubicBezTo>
                    <a:pt x="703" y="719"/>
                    <a:pt x="751" y="695"/>
                    <a:pt x="787" y="648"/>
                  </a:cubicBezTo>
                  <a:cubicBezTo>
                    <a:pt x="811" y="600"/>
                    <a:pt x="846" y="540"/>
                    <a:pt x="858" y="493"/>
                  </a:cubicBezTo>
                  <a:cubicBezTo>
                    <a:pt x="858" y="433"/>
                    <a:pt x="858" y="374"/>
                    <a:pt x="846" y="314"/>
                  </a:cubicBezTo>
                  <a:cubicBezTo>
                    <a:pt x="822" y="278"/>
                    <a:pt x="811" y="243"/>
                    <a:pt x="799" y="195"/>
                  </a:cubicBezTo>
                  <a:cubicBezTo>
                    <a:pt x="751" y="124"/>
                    <a:pt x="692" y="64"/>
                    <a:pt x="620" y="40"/>
                  </a:cubicBezTo>
                  <a:cubicBezTo>
                    <a:pt x="575" y="14"/>
                    <a:pt x="531" y="0"/>
                    <a:pt x="48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251825" y="295370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336" y="1"/>
                  </a:moveTo>
                  <a:cubicBezTo>
                    <a:pt x="282" y="1"/>
                    <a:pt x="227" y="16"/>
                    <a:pt x="179" y="51"/>
                  </a:cubicBezTo>
                  <a:cubicBezTo>
                    <a:pt x="49" y="134"/>
                    <a:pt x="1" y="313"/>
                    <a:pt x="84" y="444"/>
                  </a:cubicBezTo>
                  <a:cubicBezTo>
                    <a:pt x="146" y="536"/>
                    <a:pt x="241" y="583"/>
                    <a:pt x="337" y="583"/>
                  </a:cubicBezTo>
                  <a:cubicBezTo>
                    <a:pt x="390" y="583"/>
                    <a:pt x="442" y="569"/>
                    <a:pt x="489" y="539"/>
                  </a:cubicBezTo>
                  <a:cubicBezTo>
                    <a:pt x="620" y="444"/>
                    <a:pt x="668" y="265"/>
                    <a:pt x="584" y="134"/>
                  </a:cubicBezTo>
                  <a:cubicBezTo>
                    <a:pt x="531" y="50"/>
                    <a:pt x="434" y="1"/>
                    <a:pt x="3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5411075" y="2800425"/>
              <a:ext cx="21175" cy="20450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25" y="1"/>
                  </a:moveTo>
                  <a:cubicBezTo>
                    <a:pt x="350" y="1"/>
                    <a:pt x="274" y="20"/>
                    <a:pt x="203" y="62"/>
                  </a:cubicBezTo>
                  <a:cubicBezTo>
                    <a:pt x="179" y="74"/>
                    <a:pt x="144" y="98"/>
                    <a:pt x="120" y="133"/>
                  </a:cubicBezTo>
                  <a:cubicBezTo>
                    <a:pt x="72" y="181"/>
                    <a:pt x="48" y="241"/>
                    <a:pt x="25" y="300"/>
                  </a:cubicBezTo>
                  <a:cubicBezTo>
                    <a:pt x="25" y="312"/>
                    <a:pt x="25" y="324"/>
                    <a:pt x="13" y="324"/>
                  </a:cubicBezTo>
                  <a:cubicBezTo>
                    <a:pt x="1" y="383"/>
                    <a:pt x="1" y="443"/>
                    <a:pt x="13" y="503"/>
                  </a:cubicBezTo>
                  <a:cubicBezTo>
                    <a:pt x="25" y="550"/>
                    <a:pt x="48" y="586"/>
                    <a:pt x="60" y="622"/>
                  </a:cubicBezTo>
                  <a:cubicBezTo>
                    <a:pt x="72" y="657"/>
                    <a:pt x="108" y="681"/>
                    <a:pt x="120" y="705"/>
                  </a:cubicBezTo>
                  <a:cubicBezTo>
                    <a:pt x="167" y="741"/>
                    <a:pt x="227" y="776"/>
                    <a:pt x="263" y="788"/>
                  </a:cubicBezTo>
                  <a:cubicBezTo>
                    <a:pt x="312" y="808"/>
                    <a:pt x="362" y="818"/>
                    <a:pt x="411" y="818"/>
                  </a:cubicBezTo>
                  <a:cubicBezTo>
                    <a:pt x="479" y="818"/>
                    <a:pt x="546" y="799"/>
                    <a:pt x="608" y="764"/>
                  </a:cubicBezTo>
                  <a:cubicBezTo>
                    <a:pt x="620" y="741"/>
                    <a:pt x="656" y="729"/>
                    <a:pt x="667" y="717"/>
                  </a:cubicBezTo>
                  <a:cubicBezTo>
                    <a:pt x="739" y="669"/>
                    <a:pt x="787" y="622"/>
                    <a:pt x="798" y="562"/>
                  </a:cubicBezTo>
                  <a:cubicBezTo>
                    <a:pt x="846" y="443"/>
                    <a:pt x="846" y="312"/>
                    <a:pt x="775" y="193"/>
                  </a:cubicBezTo>
                  <a:cubicBezTo>
                    <a:pt x="697" y="69"/>
                    <a:pt x="56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81275" y="2588800"/>
              <a:ext cx="22950" cy="20300"/>
            </a:xfrm>
            <a:custGeom>
              <a:avLst/>
              <a:gdLst/>
              <a:ahLst/>
              <a:cxnLst/>
              <a:rect l="l" t="t" r="r" b="b"/>
              <a:pathLst>
                <a:path w="918" h="812" extrusionOk="0">
                  <a:moveTo>
                    <a:pt x="476" y="0"/>
                  </a:moveTo>
                  <a:cubicBezTo>
                    <a:pt x="403" y="0"/>
                    <a:pt x="329" y="20"/>
                    <a:pt x="263" y="62"/>
                  </a:cubicBezTo>
                  <a:cubicBezTo>
                    <a:pt x="60" y="181"/>
                    <a:pt x="1" y="431"/>
                    <a:pt x="120" y="621"/>
                  </a:cubicBezTo>
                  <a:cubicBezTo>
                    <a:pt x="155" y="681"/>
                    <a:pt x="203" y="728"/>
                    <a:pt x="263" y="752"/>
                  </a:cubicBezTo>
                  <a:cubicBezTo>
                    <a:pt x="322" y="788"/>
                    <a:pt x="358" y="812"/>
                    <a:pt x="441" y="812"/>
                  </a:cubicBezTo>
                  <a:lnTo>
                    <a:pt x="536" y="812"/>
                  </a:lnTo>
                  <a:cubicBezTo>
                    <a:pt x="584" y="776"/>
                    <a:pt x="644" y="752"/>
                    <a:pt x="703" y="728"/>
                  </a:cubicBezTo>
                  <a:cubicBezTo>
                    <a:pt x="739" y="717"/>
                    <a:pt x="751" y="693"/>
                    <a:pt x="763" y="681"/>
                  </a:cubicBezTo>
                  <a:cubicBezTo>
                    <a:pt x="810" y="633"/>
                    <a:pt x="834" y="574"/>
                    <a:pt x="870" y="538"/>
                  </a:cubicBezTo>
                  <a:cubicBezTo>
                    <a:pt x="917" y="419"/>
                    <a:pt x="894" y="300"/>
                    <a:pt x="822" y="193"/>
                  </a:cubicBezTo>
                  <a:cubicBezTo>
                    <a:pt x="745" y="69"/>
                    <a:pt x="612" y="0"/>
                    <a:pt x="47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522700" y="2742050"/>
              <a:ext cx="24425" cy="23250"/>
            </a:xfrm>
            <a:custGeom>
              <a:avLst/>
              <a:gdLst/>
              <a:ahLst/>
              <a:cxnLst/>
              <a:rect l="l" t="t" r="r" b="b"/>
              <a:pathLst>
                <a:path w="977" h="930" extrusionOk="0">
                  <a:moveTo>
                    <a:pt x="525" y="0"/>
                  </a:moveTo>
                  <a:cubicBezTo>
                    <a:pt x="442" y="0"/>
                    <a:pt x="359" y="24"/>
                    <a:pt x="286" y="75"/>
                  </a:cubicBezTo>
                  <a:cubicBezTo>
                    <a:pt x="72" y="206"/>
                    <a:pt x="1" y="492"/>
                    <a:pt x="132" y="706"/>
                  </a:cubicBezTo>
                  <a:cubicBezTo>
                    <a:pt x="216" y="853"/>
                    <a:pt x="367" y="930"/>
                    <a:pt x="523" y="930"/>
                  </a:cubicBezTo>
                  <a:cubicBezTo>
                    <a:pt x="608" y="930"/>
                    <a:pt x="695" y="907"/>
                    <a:pt x="774" y="861"/>
                  </a:cubicBezTo>
                  <a:cubicBezTo>
                    <a:pt x="786" y="861"/>
                    <a:pt x="786" y="849"/>
                    <a:pt x="798" y="849"/>
                  </a:cubicBezTo>
                  <a:cubicBezTo>
                    <a:pt x="834" y="813"/>
                    <a:pt x="858" y="778"/>
                    <a:pt x="905" y="718"/>
                  </a:cubicBezTo>
                  <a:cubicBezTo>
                    <a:pt x="965" y="623"/>
                    <a:pt x="977" y="504"/>
                    <a:pt x="965" y="385"/>
                  </a:cubicBezTo>
                  <a:cubicBezTo>
                    <a:pt x="953" y="325"/>
                    <a:pt x="941" y="278"/>
                    <a:pt x="905" y="218"/>
                  </a:cubicBezTo>
                  <a:lnTo>
                    <a:pt x="905" y="206"/>
                  </a:lnTo>
                  <a:cubicBezTo>
                    <a:pt x="821" y="76"/>
                    <a:pt x="674" y="0"/>
                    <a:pt x="52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589975" y="2916675"/>
              <a:ext cx="17875" cy="16275"/>
            </a:xfrm>
            <a:custGeom>
              <a:avLst/>
              <a:gdLst/>
              <a:ahLst/>
              <a:cxnLst/>
              <a:rect l="l" t="t" r="r" b="b"/>
              <a:pathLst>
                <a:path w="715" h="651" extrusionOk="0">
                  <a:moveTo>
                    <a:pt x="368" y="1"/>
                  </a:moveTo>
                  <a:cubicBezTo>
                    <a:pt x="286" y="1"/>
                    <a:pt x="195" y="37"/>
                    <a:pt x="119" y="103"/>
                  </a:cubicBezTo>
                  <a:lnTo>
                    <a:pt x="72" y="139"/>
                  </a:lnTo>
                  <a:cubicBezTo>
                    <a:pt x="48" y="174"/>
                    <a:pt x="48" y="222"/>
                    <a:pt x="36" y="258"/>
                  </a:cubicBezTo>
                  <a:cubicBezTo>
                    <a:pt x="0" y="377"/>
                    <a:pt x="60" y="520"/>
                    <a:pt x="167" y="591"/>
                  </a:cubicBezTo>
                  <a:lnTo>
                    <a:pt x="179" y="603"/>
                  </a:lnTo>
                  <a:cubicBezTo>
                    <a:pt x="227" y="639"/>
                    <a:pt x="286" y="651"/>
                    <a:pt x="346" y="651"/>
                  </a:cubicBezTo>
                  <a:cubicBezTo>
                    <a:pt x="417" y="651"/>
                    <a:pt x="489" y="639"/>
                    <a:pt x="548" y="591"/>
                  </a:cubicBezTo>
                  <a:cubicBezTo>
                    <a:pt x="596" y="591"/>
                    <a:pt x="631" y="555"/>
                    <a:pt x="643" y="508"/>
                  </a:cubicBezTo>
                  <a:cubicBezTo>
                    <a:pt x="655" y="496"/>
                    <a:pt x="655" y="484"/>
                    <a:pt x="667" y="460"/>
                  </a:cubicBezTo>
                  <a:cubicBezTo>
                    <a:pt x="715" y="341"/>
                    <a:pt x="691" y="186"/>
                    <a:pt x="596" y="103"/>
                  </a:cubicBezTo>
                  <a:cubicBezTo>
                    <a:pt x="584" y="79"/>
                    <a:pt x="572" y="67"/>
                    <a:pt x="536" y="55"/>
                  </a:cubicBezTo>
                  <a:cubicBezTo>
                    <a:pt x="512" y="44"/>
                    <a:pt x="465" y="20"/>
                    <a:pt x="429" y="8"/>
                  </a:cubicBezTo>
                  <a:cubicBezTo>
                    <a:pt x="410" y="3"/>
                    <a:pt x="389" y="1"/>
                    <a:pt x="3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193500" y="2984600"/>
              <a:ext cx="9250" cy="8725"/>
            </a:xfrm>
            <a:custGeom>
              <a:avLst/>
              <a:gdLst/>
              <a:ahLst/>
              <a:cxnLst/>
              <a:rect l="l" t="t" r="r" b="b"/>
              <a:pathLst>
                <a:path w="370" h="349" extrusionOk="0">
                  <a:moveTo>
                    <a:pt x="180" y="1"/>
                  </a:moveTo>
                  <a:cubicBezTo>
                    <a:pt x="158" y="1"/>
                    <a:pt x="138" y="6"/>
                    <a:pt x="119" y="17"/>
                  </a:cubicBezTo>
                  <a:cubicBezTo>
                    <a:pt x="119" y="17"/>
                    <a:pt x="96" y="17"/>
                    <a:pt x="96" y="29"/>
                  </a:cubicBezTo>
                  <a:cubicBezTo>
                    <a:pt x="24" y="77"/>
                    <a:pt x="0" y="160"/>
                    <a:pt x="36" y="255"/>
                  </a:cubicBezTo>
                  <a:lnTo>
                    <a:pt x="36" y="267"/>
                  </a:lnTo>
                  <a:cubicBezTo>
                    <a:pt x="77" y="316"/>
                    <a:pt x="134" y="349"/>
                    <a:pt x="194" y="349"/>
                  </a:cubicBezTo>
                  <a:cubicBezTo>
                    <a:pt x="221" y="349"/>
                    <a:pt x="248" y="342"/>
                    <a:pt x="274" y="327"/>
                  </a:cubicBezTo>
                  <a:cubicBezTo>
                    <a:pt x="310" y="315"/>
                    <a:pt x="322" y="303"/>
                    <a:pt x="334" y="267"/>
                  </a:cubicBezTo>
                  <a:cubicBezTo>
                    <a:pt x="346" y="255"/>
                    <a:pt x="346" y="244"/>
                    <a:pt x="346" y="220"/>
                  </a:cubicBezTo>
                  <a:cubicBezTo>
                    <a:pt x="369" y="184"/>
                    <a:pt x="346" y="136"/>
                    <a:pt x="334" y="89"/>
                  </a:cubicBezTo>
                  <a:cubicBezTo>
                    <a:pt x="334" y="77"/>
                    <a:pt x="322" y="77"/>
                    <a:pt x="322" y="77"/>
                  </a:cubicBezTo>
                  <a:cubicBezTo>
                    <a:pt x="281" y="28"/>
                    <a:pt x="228" y="1"/>
                    <a:pt x="18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617950" y="2840125"/>
              <a:ext cx="23550" cy="21200"/>
            </a:xfrm>
            <a:custGeom>
              <a:avLst/>
              <a:gdLst/>
              <a:ahLst/>
              <a:cxnLst/>
              <a:rect l="l" t="t" r="r" b="b"/>
              <a:pathLst>
                <a:path w="942" h="848" extrusionOk="0">
                  <a:moveTo>
                    <a:pt x="468" y="1"/>
                  </a:moveTo>
                  <a:cubicBezTo>
                    <a:pt x="402" y="1"/>
                    <a:pt x="334" y="16"/>
                    <a:pt x="263" y="46"/>
                  </a:cubicBezTo>
                  <a:cubicBezTo>
                    <a:pt x="251" y="46"/>
                    <a:pt x="251" y="69"/>
                    <a:pt x="239" y="69"/>
                  </a:cubicBezTo>
                  <a:cubicBezTo>
                    <a:pt x="191" y="93"/>
                    <a:pt x="143" y="129"/>
                    <a:pt x="120" y="165"/>
                  </a:cubicBezTo>
                  <a:cubicBezTo>
                    <a:pt x="12" y="308"/>
                    <a:pt x="1" y="498"/>
                    <a:pt x="108" y="641"/>
                  </a:cubicBezTo>
                  <a:cubicBezTo>
                    <a:pt x="143" y="736"/>
                    <a:pt x="227" y="784"/>
                    <a:pt x="310" y="820"/>
                  </a:cubicBezTo>
                  <a:cubicBezTo>
                    <a:pt x="362" y="837"/>
                    <a:pt x="408" y="848"/>
                    <a:pt x="453" y="848"/>
                  </a:cubicBezTo>
                  <a:cubicBezTo>
                    <a:pt x="469" y="848"/>
                    <a:pt x="485" y="847"/>
                    <a:pt x="501" y="843"/>
                  </a:cubicBezTo>
                  <a:cubicBezTo>
                    <a:pt x="560" y="843"/>
                    <a:pt x="620" y="808"/>
                    <a:pt x="679" y="784"/>
                  </a:cubicBezTo>
                  <a:cubicBezTo>
                    <a:pt x="882" y="665"/>
                    <a:pt x="941" y="403"/>
                    <a:pt x="822" y="200"/>
                  </a:cubicBezTo>
                  <a:cubicBezTo>
                    <a:pt x="822" y="188"/>
                    <a:pt x="798" y="165"/>
                    <a:pt x="798" y="165"/>
                  </a:cubicBezTo>
                  <a:cubicBezTo>
                    <a:pt x="763" y="105"/>
                    <a:pt x="715" y="81"/>
                    <a:pt x="655" y="46"/>
                  </a:cubicBezTo>
                  <a:cubicBezTo>
                    <a:pt x="596" y="16"/>
                    <a:pt x="533" y="1"/>
                    <a:pt x="46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1524;p13"/>
          <p:cNvGrpSpPr/>
          <p:nvPr/>
        </p:nvGrpSpPr>
        <p:grpSpPr>
          <a:xfrm rot="-5400000">
            <a:off x="368114" y="3725018"/>
            <a:ext cx="1053574" cy="1834191"/>
            <a:chOff x="1083450" y="1318750"/>
            <a:chExt cx="624525" cy="1087250"/>
          </a:xfrm>
        </p:grpSpPr>
        <p:sp>
          <p:nvSpPr>
            <p:cNvPr id="1525" name="Google Shape;1525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13"/>
          <p:cNvGrpSpPr/>
          <p:nvPr/>
        </p:nvGrpSpPr>
        <p:grpSpPr>
          <a:xfrm rot="5400000" flipH="1">
            <a:off x="7700114" y="3725018"/>
            <a:ext cx="1053574" cy="1834191"/>
            <a:chOff x="1083450" y="1318750"/>
            <a:chExt cx="624525" cy="1087250"/>
          </a:xfrm>
        </p:grpSpPr>
        <p:sp>
          <p:nvSpPr>
            <p:cNvPr id="1563" name="Google Shape;1563;p13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13"/>
          <p:cNvSpPr txBox="1">
            <a:spLocks noGrp="1"/>
          </p:cNvSpPr>
          <p:nvPr>
            <p:ph type="title" idx="2"/>
          </p:nvPr>
        </p:nvSpPr>
        <p:spPr>
          <a:xfrm>
            <a:off x="1601409" y="1318225"/>
            <a:ext cx="2970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2" name="Google Shape;1602;p13"/>
          <p:cNvSpPr txBox="1">
            <a:spLocks noGrp="1"/>
          </p:cNvSpPr>
          <p:nvPr>
            <p:ph type="subTitle" idx="1"/>
          </p:nvPr>
        </p:nvSpPr>
        <p:spPr>
          <a:xfrm>
            <a:off x="1601413" y="16318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13"/>
          <p:cNvSpPr txBox="1">
            <a:spLocks noGrp="1"/>
          </p:cNvSpPr>
          <p:nvPr>
            <p:ph type="title" idx="3"/>
          </p:nvPr>
        </p:nvSpPr>
        <p:spPr>
          <a:xfrm>
            <a:off x="1601250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4" name="Google Shape;1604;p13"/>
          <p:cNvSpPr txBox="1">
            <a:spLocks noGrp="1"/>
          </p:cNvSpPr>
          <p:nvPr>
            <p:ph type="subTitle" idx="4"/>
          </p:nvPr>
        </p:nvSpPr>
        <p:spPr>
          <a:xfrm>
            <a:off x="1601263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13"/>
          <p:cNvSpPr txBox="1">
            <a:spLocks noGrp="1"/>
          </p:cNvSpPr>
          <p:nvPr>
            <p:ph type="title" idx="5"/>
          </p:nvPr>
        </p:nvSpPr>
        <p:spPr>
          <a:xfrm>
            <a:off x="1601444" y="2436025"/>
            <a:ext cx="3434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6" name="Google Shape;1606;p13"/>
          <p:cNvSpPr txBox="1">
            <a:spLocks noGrp="1"/>
          </p:cNvSpPr>
          <p:nvPr>
            <p:ph type="subTitle" idx="6"/>
          </p:nvPr>
        </p:nvSpPr>
        <p:spPr>
          <a:xfrm>
            <a:off x="1601413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3"/>
          <p:cNvSpPr txBox="1">
            <a:spLocks noGrp="1"/>
          </p:cNvSpPr>
          <p:nvPr>
            <p:ph type="title" idx="7"/>
          </p:nvPr>
        </p:nvSpPr>
        <p:spPr>
          <a:xfrm>
            <a:off x="5750098" y="1337025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8" name="Google Shape;1608;p13"/>
          <p:cNvSpPr txBox="1">
            <a:spLocks noGrp="1"/>
          </p:cNvSpPr>
          <p:nvPr>
            <p:ph type="subTitle" idx="8"/>
          </p:nvPr>
        </p:nvSpPr>
        <p:spPr>
          <a:xfrm>
            <a:off x="5750100" y="165558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3"/>
          <p:cNvSpPr txBox="1">
            <a:spLocks noGrp="1"/>
          </p:cNvSpPr>
          <p:nvPr>
            <p:ph type="title" idx="9" hasCustomPrompt="1"/>
          </p:nvPr>
        </p:nvSpPr>
        <p:spPr>
          <a:xfrm>
            <a:off x="767250" y="14812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0" name="Google Shape;1610;p13"/>
          <p:cNvSpPr txBox="1">
            <a:spLocks noGrp="1"/>
          </p:cNvSpPr>
          <p:nvPr>
            <p:ph type="title" idx="13" hasCustomPrompt="1"/>
          </p:nvPr>
        </p:nvSpPr>
        <p:spPr>
          <a:xfrm>
            <a:off x="767250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1" name="Google Shape;1611;p13"/>
          <p:cNvSpPr txBox="1">
            <a:spLocks noGrp="1"/>
          </p:cNvSpPr>
          <p:nvPr>
            <p:ph type="title" idx="14" hasCustomPrompt="1"/>
          </p:nvPr>
        </p:nvSpPr>
        <p:spPr>
          <a:xfrm>
            <a:off x="767250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2" name="Google Shape;161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6088" y="1500063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3" name="Google Shape;1613;p13"/>
          <p:cNvSpPr txBox="1">
            <a:spLocks noGrp="1"/>
          </p:cNvSpPr>
          <p:nvPr>
            <p:ph type="title" idx="16"/>
          </p:nvPr>
        </p:nvSpPr>
        <p:spPr>
          <a:xfrm>
            <a:off x="5750098" y="3553850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4" name="Google Shape;1614;p13"/>
          <p:cNvSpPr txBox="1">
            <a:spLocks noGrp="1"/>
          </p:cNvSpPr>
          <p:nvPr>
            <p:ph type="subTitle" idx="17"/>
          </p:nvPr>
        </p:nvSpPr>
        <p:spPr>
          <a:xfrm>
            <a:off x="5750100" y="3867500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3"/>
          <p:cNvSpPr txBox="1">
            <a:spLocks noGrp="1"/>
          </p:cNvSpPr>
          <p:nvPr>
            <p:ph type="title" idx="18"/>
          </p:nvPr>
        </p:nvSpPr>
        <p:spPr>
          <a:xfrm>
            <a:off x="5750237" y="2436032"/>
            <a:ext cx="2626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6" name="Google Shape;1616;p13"/>
          <p:cNvSpPr txBox="1">
            <a:spLocks noGrp="1"/>
          </p:cNvSpPr>
          <p:nvPr>
            <p:ph type="subTitle" idx="19"/>
          </p:nvPr>
        </p:nvSpPr>
        <p:spPr>
          <a:xfrm>
            <a:off x="5750250" y="2749675"/>
            <a:ext cx="2626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13"/>
          <p:cNvSpPr txBox="1">
            <a:spLocks noGrp="1"/>
          </p:cNvSpPr>
          <p:nvPr>
            <p:ph type="title" idx="20" hasCustomPrompt="1"/>
          </p:nvPr>
        </p:nvSpPr>
        <p:spPr>
          <a:xfrm>
            <a:off x="4916088" y="3716900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18" name="Google Shape;1618;p13"/>
          <p:cNvSpPr txBox="1">
            <a:spLocks noGrp="1"/>
          </p:cNvSpPr>
          <p:nvPr>
            <p:ph type="title" idx="21" hasCustomPrompt="1"/>
          </p:nvPr>
        </p:nvSpPr>
        <p:spPr>
          <a:xfrm>
            <a:off x="4916088" y="259907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8" name="Google Shape;1868;p16"/>
          <p:cNvGrpSpPr/>
          <p:nvPr/>
        </p:nvGrpSpPr>
        <p:grpSpPr>
          <a:xfrm rot="-5400000">
            <a:off x="60712" y="3221715"/>
            <a:ext cx="1807469" cy="1928995"/>
            <a:chOff x="4060900" y="1586625"/>
            <a:chExt cx="982000" cy="1048025"/>
          </a:xfrm>
        </p:grpSpPr>
        <p:sp>
          <p:nvSpPr>
            <p:cNvPr id="1869" name="Google Shape;1869;p16"/>
            <p:cNvSpPr/>
            <p:nvPr/>
          </p:nvSpPr>
          <p:spPr>
            <a:xfrm>
              <a:off x="4535675" y="1586625"/>
              <a:ext cx="155700" cy="223875"/>
            </a:xfrm>
            <a:custGeom>
              <a:avLst/>
              <a:gdLst/>
              <a:ahLst/>
              <a:cxnLst/>
              <a:rect l="l" t="t" r="r" b="b"/>
              <a:pathLst>
                <a:path w="6228" h="8955" extrusionOk="0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4392200" y="1586625"/>
              <a:ext cx="25025" cy="13125"/>
            </a:xfrm>
            <a:custGeom>
              <a:avLst/>
              <a:gdLst/>
              <a:ahLst/>
              <a:cxnLst/>
              <a:rect l="l" t="t" r="r" b="b"/>
              <a:pathLst>
                <a:path w="1001" h="525" extrusionOk="0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4244875" y="1599725"/>
              <a:ext cx="147950" cy="103625"/>
            </a:xfrm>
            <a:custGeom>
              <a:avLst/>
              <a:gdLst/>
              <a:ahLst/>
              <a:cxnLst/>
              <a:rect l="l" t="t" r="r" b="b"/>
              <a:pathLst>
                <a:path w="5918" h="4145" extrusionOk="0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4368975" y="1586625"/>
              <a:ext cx="317625" cy="228925"/>
            </a:xfrm>
            <a:custGeom>
              <a:avLst/>
              <a:gdLst/>
              <a:ahLst/>
              <a:cxnLst/>
              <a:rect l="l" t="t" r="r" b="b"/>
              <a:pathLst>
                <a:path w="12705" h="9157" extrusionOk="0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4224025" y="1586625"/>
              <a:ext cx="14025" cy="106900"/>
            </a:xfrm>
            <a:custGeom>
              <a:avLst/>
              <a:gdLst/>
              <a:ahLst/>
              <a:cxnLst/>
              <a:rect l="l" t="t" r="r" b="b"/>
              <a:pathLst>
                <a:path w="561" h="4276" extrusionOk="0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4149025" y="1586625"/>
              <a:ext cx="80975" cy="110475"/>
            </a:xfrm>
            <a:custGeom>
              <a:avLst/>
              <a:gdLst/>
              <a:ahLst/>
              <a:cxnLst/>
              <a:rect l="l" t="t" r="r" b="b"/>
              <a:pathLst>
                <a:path w="3239" h="4419" extrusionOk="0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4705925" y="1827450"/>
              <a:ext cx="298275" cy="234875"/>
            </a:xfrm>
            <a:custGeom>
              <a:avLst/>
              <a:gdLst/>
              <a:ahLst/>
              <a:cxnLst/>
              <a:rect l="l" t="t" r="r" b="b"/>
              <a:pathLst>
                <a:path w="11931" h="9395" extrusionOk="0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4240700" y="1717600"/>
              <a:ext cx="163125" cy="235475"/>
            </a:xfrm>
            <a:custGeom>
              <a:avLst/>
              <a:gdLst/>
              <a:ahLst/>
              <a:cxnLst/>
              <a:rect l="l" t="t" r="r" b="b"/>
              <a:pathLst>
                <a:path w="6525" h="9419" extrusionOk="0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4165400" y="1884000"/>
              <a:ext cx="124725" cy="117300"/>
            </a:xfrm>
            <a:custGeom>
              <a:avLst/>
              <a:gdLst/>
              <a:ahLst/>
              <a:cxnLst/>
              <a:rect l="l" t="t" r="r" b="b"/>
              <a:pathLst>
                <a:path w="4989" h="4692" extrusionOk="0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4415725" y="1825350"/>
              <a:ext cx="268800" cy="134875"/>
            </a:xfrm>
            <a:custGeom>
              <a:avLst/>
              <a:gdLst/>
              <a:ahLst/>
              <a:cxnLst/>
              <a:rect l="l" t="t" r="r" b="b"/>
              <a:pathLst>
                <a:path w="10752" h="5395" extrusionOk="0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4410950" y="1967925"/>
              <a:ext cx="78325" cy="111950"/>
            </a:xfrm>
            <a:custGeom>
              <a:avLst/>
              <a:gdLst/>
              <a:ahLst/>
              <a:cxnLst/>
              <a:rect l="l" t="t" r="r" b="b"/>
              <a:pathLst>
                <a:path w="3133" h="4478" extrusionOk="0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4061200" y="212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4313325" y="1964350"/>
              <a:ext cx="84550" cy="44675"/>
            </a:xfrm>
            <a:custGeom>
              <a:avLst/>
              <a:gdLst/>
              <a:ahLst/>
              <a:cxnLst/>
              <a:rect l="l" t="t" r="r" b="b"/>
              <a:pathLst>
                <a:path w="3382" h="1787" extrusionOk="0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4068650" y="2015250"/>
              <a:ext cx="221775" cy="104225"/>
            </a:xfrm>
            <a:custGeom>
              <a:avLst/>
              <a:gdLst/>
              <a:ahLst/>
              <a:cxnLst/>
              <a:rect l="l" t="t" r="r" b="b"/>
              <a:pathLst>
                <a:path w="8871" h="4169" extrusionOk="0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4060900" y="21221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4060900" y="212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4060900" y="1888450"/>
              <a:ext cx="92900" cy="233400"/>
            </a:xfrm>
            <a:custGeom>
              <a:avLst/>
              <a:gdLst/>
              <a:ahLst/>
              <a:cxnLst/>
              <a:rect l="l" t="t" r="r" b="b"/>
              <a:pathLst>
                <a:path w="3716" h="9336" extrusionOk="0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4060900" y="2123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4061200" y="2124500"/>
              <a:ext cx="217925" cy="393825"/>
            </a:xfrm>
            <a:custGeom>
              <a:avLst/>
              <a:gdLst/>
              <a:ahLst/>
              <a:cxnLst/>
              <a:rect l="l" t="t" r="r" b="b"/>
              <a:pathLst>
                <a:path w="8717" h="15753" extrusionOk="0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4060900" y="2123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4062400" y="2119775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4061200" y="2120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4062400" y="21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4063000" y="21194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4348750" y="2085200"/>
              <a:ext cx="488175" cy="446225"/>
            </a:xfrm>
            <a:custGeom>
              <a:avLst/>
              <a:gdLst/>
              <a:ahLst/>
              <a:cxnLst/>
              <a:rect l="l" t="t" r="r" b="b"/>
              <a:pathLst>
                <a:path w="19527" h="17849" extrusionOk="0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4521375" y="2069725"/>
              <a:ext cx="477175" cy="31875"/>
            </a:xfrm>
            <a:custGeom>
              <a:avLst/>
              <a:gdLst/>
              <a:ahLst/>
              <a:cxnLst/>
              <a:rect l="l" t="t" r="r" b="b"/>
              <a:pathLst>
                <a:path w="19087" h="1275" extrusionOk="0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4060900" y="2098000"/>
              <a:ext cx="405150" cy="28075"/>
            </a:xfrm>
            <a:custGeom>
              <a:avLst/>
              <a:gdLst/>
              <a:ahLst/>
              <a:cxnLst/>
              <a:rect l="l" t="t" r="r" b="b"/>
              <a:pathLst>
                <a:path w="16206" h="1123" extrusionOk="0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4238325" y="2509150"/>
              <a:ext cx="136050" cy="125500"/>
            </a:xfrm>
            <a:custGeom>
              <a:avLst/>
              <a:gdLst/>
              <a:ahLst/>
              <a:cxnLst/>
              <a:rect l="l" t="t" r="r" b="b"/>
              <a:pathLst>
                <a:path w="5442" h="5020" extrusionOk="0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4463650" y="2077450"/>
              <a:ext cx="61025" cy="59300"/>
            </a:xfrm>
            <a:custGeom>
              <a:avLst/>
              <a:gdLst/>
              <a:ahLst/>
              <a:cxnLst/>
              <a:rect l="l" t="t" r="r" b="b"/>
              <a:pathLst>
                <a:path w="2441" h="2372" extrusionOk="0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4997625" y="2051475"/>
              <a:ext cx="45275" cy="42075"/>
            </a:xfrm>
            <a:custGeom>
              <a:avLst/>
              <a:gdLst/>
              <a:ahLst/>
              <a:cxnLst/>
              <a:rect l="l" t="t" r="r" b="b"/>
              <a:pathLst>
                <a:path w="1811" h="1683" extrusionOk="0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4680925" y="1807100"/>
              <a:ext cx="31875" cy="29875"/>
            </a:xfrm>
            <a:custGeom>
              <a:avLst/>
              <a:gdLst/>
              <a:ahLst/>
              <a:cxnLst/>
              <a:rect l="l" t="t" r="r" b="b"/>
              <a:pathLst>
                <a:path w="1275" h="1195" extrusionOk="0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4217475" y="1692975"/>
              <a:ext cx="32775" cy="29775"/>
            </a:xfrm>
            <a:custGeom>
              <a:avLst/>
              <a:gdLst/>
              <a:ahLst/>
              <a:cxnLst/>
              <a:rect l="l" t="t" r="r" b="b"/>
              <a:pathLst>
                <a:path w="1311" h="1191" extrusionOk="0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4181750" y="2480200"/>
              <a:ext cx="48250" cy="41975"/>
            </a:xfrm>
            <a:custGeom>
              <a:avLst/>
              <a:gdLst/>
              <a:ahLst/>
              <a:cxnLst/>
              <a:rect l="l" t="t" r="r" b="b"/>
              <a:pathLst>
                <a:path w="1930" h="1679" extrusionOk="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4137400" y="1857875"/>
              <a:ext cx="38125" cy="33450"/>
            </a:xfrm>
            <a:custGeom>
              <a:avLst/>
              <a:gdLst/>
              <a:ahLst/>
              <a:cxnLst/>
              <a:rect l="l" t="t" r="r" b="b"/>
              <a:pathLst>
                <a:path w="1525" h="1338" extrusionOk="0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4394275" y="194892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4283550" y="1992300"/>
              <a:ext cx="31000" cy="30675"/>
            </a:xfrm>
            <a:custGeom>
              <a:avLst/>
              <a:gdLst/>
              <a:ahLst/>
              <a:cxnLst/>
              <a:rect l="l" t="t" r="r" b="b"/>
              <a:pathLst>
                <a:path w="1240" h="1227" extrusionOk="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9" name="Google Shape;1909;p16"/>
          <p:cNvGrpSpPr/>
          <p:nvPr/>
        </p:nvGrpSpPr>
        <p:grpSpPr>
          <a:xfrm rot="5400000" flipH="1">
            <a:off x="7221312" y="3170518"/>
            <a:ext cx="1807469" cy="1928995"/>
            <a:chOff x="4060900" y="1586625"/>
            <a:chExt cx="982000" cy="1048025"/>
          </a:xfrm>
        </p:grpSpPr>
        <p:sp>
          <p:nvSpPr>
            <p:cNvPr id="1910" name="Google Shape;1910;p16"/>
            <p:cNvSpPr/>
            <p:nvPr/>
          </p:nvSpPr>
          <p:spPr>
            <a:xfrm>
              <a:off x="4535675" y="1586625"/>
              <a:ext cx="155700" cy="223875"/>
            </a:xfrm>
            <a:custGeom>
              <a:avLst/>
              <a:gdLst/>
              <a:ahLst/>
              <a:cxnLst/>
              <a:rect l="l" t="t" r="r" b="b"/>
              <a:pathLst>
                <a:path w="6228" h="8955" extrusionOk="0">
                  <a:moveTo>
                    <a:pt x="0" y="1"/>
                  </a:moveTo>
                  <a:lnTo>
                    <a:pt x="5918" y="8859"/>
                  </a:lnTo>
                  <a:lnTo>
                    <a:pt x="6037" y="8954"/>
                  </a:lnTo>
                  <a:cubicBezTo>
                    <a:pt x="6096" y="8907"/>
                    <a:pt x="6156" y="8871"/>
                    <a:pt x="6227" y="884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4392200" y="1586625"/>
              <a:ext cx="25025" cy="13125"/>
            </a:xfrm>
            <a:custGeom>
              <a:avLst/>
              <a:gdLst/>
              <a:ahLst/>
              <a:cxnLst/>
              <a:rect l="l" t="t" r="r" b="b"/>
              <a:pathLst>
                <a:path w="1001" h="525" extrusionOk="0">
                  <a:moveTo>
                    <a:pt x="525" y="1"/>
                  </a:moveTo>
                  <a:lnTo>
                    <a:pt x="1" y="358"/>
                  </a:lnTo>
                  <a:lnTo>
                    <a:pt x="239" y="5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4244875" y="1599725"/>
              <a:ext cx="147950" cy="103625"/>
            </a:xfrm>
            <a:custGeom>
              <a:avLst/>
              <a:gdLst/>
              <a:ahLst/>
              <a:cxnLst/>
              <a:rect l="l" t="t" r="r" b="b"/>
              <a:pathLst>
                <a:path w="5918" h="4145" extrusionOk="0">
                  <a:moveTo>
                    <a:pt x="5679" y="1"/>
                  </a:moveTo>
                  <a:lnTo>
                    <a:pt x="0" y="3918"/>
                  </a:lnTo>
                  <a:cubicBezTo>
                    <a:pt x="60" y="3977"/>
                    <a:pt x="119" y="4049"/>
                    <a:pt x="155" y="4144"/>
                  </a:cubicBezTo>
                  <a:lnTo>
                    <a:pt x="5917" y="179"/>
                  </a:lnTo>
                  <a:lnTo>
                    <a:pt x="567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4368975" y="1586625"/>
              <a:ext cx="317625" cy="228925"/>
            </a:xfrm>
            <a:custGeom>
              <a:avLst/>
              <a:gdLst/>
              <a:ahLst/>
              <a:cxnLst/>
              <a:rect l="l" t="t" r="r" b="b"/>
              <a:pathLst>
                <a:path w="12705" h="9157" extrusionOk="0">
                  <a:moveTo>
                    <a:pt x="1" y="1"/>
                  </a:moveTo>
                  <a:lnTo>
                    <a:pt x="715" y="525"/>
                  </a:lnTo>
                  <a:lnTo>
                    <a:pt x="930" y="691"/>
                  </a:lnTo>
                  <a:lnTo>
                    <a:pt x="12538" y="9157"/>
                  </a:lnTo>
                  <a:cubicBezTo>
                    <a:pt x="12538" y="9145"/>
                    <a:pt x="12550" y="9145"/>
                    <a:pt x="12550" y="9133"/>
                  </a:cubicBezTo>
                  <a:cubicBezTo>
                    <a:pt x="12598" y="9050"/>
                    <a:pt x="12645" y="8990"/>
                    <a:pt x="12705" y="8954"/>
                  </a:cubicBezTo>
                  <a:lnTo>
                    <a:pt x="12586" y="8859"/>
                  </a:lnTo>
                  <a:lnTo>
                    <a:pt x="1168" y="525"/>
                  </a:lnTo>
                  <a:lnTo>
                    <a:pt x="930" y="35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4224025" y="1586625"/>
              <a:ext cx="14025" cy="106900"/>
            </a:xfrm>
            <a:custGeom>
              <a:avLst/>
              <a:gdLst/>
              <a:ahLst/>
              <a:cxnLst/>
              <a:rect l="l" t="t" r="r" b="b"/>
              <a:pathLst>
                <a:path w="561" h="4276" extrusionOk="0">
                  <a:moveTo>
                    <a:pt x="1" y="1"/>
                  </a:moveTo>
                  <a:lnTo>
                    <a:pt x="286" y="4275"/>
                  </a:lnTo>
                  <a:cubicBezTo>
                    <a:pt x="334" y="4269"/>
                    <a:pt x="379" y="4266"/>
                    <a:pt x="423" y="4266"/>
                  </a:cubicBezTo>
                  <a:cubicBezTo>
                    <a:pt x="468" y="4266"/>
                    <a:pt x="513" y="4269"/>
                    <a:pt x="560" y="4275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4149025" y="1586625"/>
              <a:ext cx="80975" cy="110475"/>
            </a:xfrm>
            <a:custGeom>
              <a:avLst/>
              <a:gdLst/>
              <a:ahLst/>
              <a:cxnLst/>
              <a:rect l="l" t="t" r="r" b="b"/>
              <a:pathLst>
                <a:path w="3239" h="4419" extrusionOk="0">
                  <a:moveTo>
                    <a:pt x="0" y="1"/>
                  </a:moveTo>
                  <a:lnTo>
                    <a:pt x="3001" y="4418"/>
                  </a:lnTo>
                  <a:cubicBezTo>
                    <a:pt x="3084" y="4370"/>
                    <a:pt x="3155" y="4323"/>
                    <a:pt x="3239" y="4287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4705925" y="1827450"/>
              <a:ext cx="298275" cy="234875"/>
            </a:xfrm>
            <a:custGeom>
              <a:avLst/>
              <a:gdLst/>
              <a:ahLst/>
              <a:cxnLst/>
              <a:rect l="l" t="t" r="r" b="b"/>
              <a:pathLst>
                <a:path w="11931" h="9395" extrusionOk="0">
                  <a:moveTo>
                    <a:pt x="144" y="0"/>
                  </a:moveTo>
                  <a:lnTo>
                    <a:pt x="108" y="95"/>
                  </a:lnTo>
                  <a:cubicBezTo>
                    <a:pt x="96" y="131"/>
                    <a:pt x="48" y="191"/>
                    <a:pt x="1" y="226"/>
                  </a:cubicBezTo>
                  <a:lnTo>
                    <a:pt x="11776" y="9394"/>
                  </a:lnTo>
                  <a:cubicBezTo>
                    <a:pt x="11776" y="9394"/>
                    <a:pt x="11776" y="9382"/>
                    <a:pt x="11788" y="9382"/>
                  </a:cubicBezTo>
                  <a:cubicBezTo>
                    <a:pt x="11836" y="9299"/>
                    <a:pt x="11871" y="9239"/>
                    <a:pt x="11931" y="918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4240700" y="1717600"/>
              <a:ext cx="163125" cy="235475"/>
            </a:xfrm>
            <a:custGeom>
              <a:avLst/>
              <a:gdLst/>
              <a:ahLst/>
              <a:cxnLst/>
              <a:rect l="l" t="t" r="r" b="b"/>
              <a:pathLst>
                <a:path w="6525" h="9419" extrusionOk="0">
                  <a:moveTo>
                    <a:pt x="215" y="1"/>
                  </a:moveTo>
                  <a:cubicBezTo>
                    <a:pt x="155" y="84"/>
                    <a:pt x="84" y="120"/>
                    <a:pt x="0" y="167"/>
                  </a:cubicBezTo>
                  <a:lnTo>
                    <a:pt x="6287" y="9418"/>
                  </a:lnTo>
                  <a:cubicBezTo>
                    <a:pt x="6299" y="9407"/>
                    <a:pt x="6334" y="9383"/>
                    <a:pt x="6358" y="9371"/>
                  </a:cubicBezTo>
                  <a:cubicBezTo>
                    <a:pt x="6418" y="9323"/>
                    <a:pt x="6465" y="9311"/>
                    <a:pt x="6525" y="9287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4165400" y="1884000"/>
              <a:ext cx="124725" cy="117300"/>
            </a:xfrm>
            <a:custGeom>
              <a:avLst/>
              <a:gdLst/>
              <a:ahLst/>
              <a:cxnLst/>
              <a:rect l="l" t="t" r="r" b="b"/>
              <a:pathLst>
                <a:path w="4989" h="4692" extrusionOk="0">
                  <a:moveTo>
                    <a:pt x="191" y="0"/>
                  </a:moveTo>
                  <a:cubicBezTo>
                    <a:pt x="143" y="72"/>
                    <a:pt x="72" y="131"/>
                    <a:pt x="0" y="179"/>
                  </a:cubicBezTo>
                  <a:lnTo>
                    <a:pt x="4822" y="4691"/>
                  </a:lnTo>
                  <a:cubicBezTo>
                    <a:pt x="4822" y="4679"/>
                    <a:pt x="4834" y="4656"/>
                    <a:pt x="4834" y="4656"/>
                  </a:cubicBezTo>
                  <a:cubicBezTo>
                    <a:pt x="4882" y="4584"/>
                    <a:pt x="4917" y="4536"/>
                    <a:pt x="4989" y="4501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4415725" y="1825350"/>
              <a:ext cx="268800" cy="134875"/>
            </a:xfrm>
            <a:custGeom>
              <a:avLst/>
              <a:gdLst/>
              <a:ahLst/>
              <a:cxnLst/>
              <a:rect l="l" t="t" r="r" b="b"/>
              <a:pathLst>
                <a:path w="10752" h="5395" extrusionOk="0">
                  <a:moveTo>
                    <a:pt x="10633" y="1"/>
                  </a:moveTo>
                  <a:lnTo>
                    <a:pt x="0" y="5144"/>
                  </a:lnTo>
                  <a:cubicBezTo>
                    <a:pt x="12" y="5156"/>
                    <a:pt x="12" y="5180"/>
                    <a:pt x="36" y="5180"/>
                  </a:cubicBezTo>
                  <a:cubicBezTo>
                    <a:pt x="72" y="5251"/>
                    <a:pt x="107" y="5323"/>
                    <a:pt x="107" y="5394"/>
                  </a:cubicBezTo>
                  <a:lnTo>
                    <a:pt x="10752" y="239"/>
                  </a:lnTo>
                  <a:cubicBezTo>
                    <a:pt x="10680" y="155"/>
                    <a:pt x="10656" y="84"/>
                    <a:pt x="1063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4410950" y="1967925"/>
              <a:ext cx="78325" cy="111950"/>
            </a:xfrm>
            <a:custGeom>
              <a:avLst/>
              <a:gdLst/>
              <a:ahLst/>
              <a:cxnLst/>
              <a:rect l="l" t="t" r="r" b="b"/>
              <a:pathLst>
                <a:path w="3133" h="4478" extrusionOk="0">
                  <a:moveTo>
                    <a:pt x="203" y="1"/>
                  </a:moveTo>
                  <a:cubicBezTo>
                    <a:pt x="179" y="48"/>
                    <a:pt x="132" y="96"/>
                    <a:pt x="72" y="144"/>
                  </a:cubicBezTo>
                  <a:cubicBezTo>
                    <a:pt x="36" y="156"/>
                    <a:pt x="25" y="167"/>
                    <a:pt x="1" y="179"/>
                  </a:cubicBezTo>
                  <a:lnTo>
                    <a:pt x="2870" y="4477"/>
                  </a:lnTo>
                  <a:cubicBezTo>
                    <a:pt x="2965" y="4442"/>
                    <a:pt x="3049" y="4418"/>
                    <a:pt x="3132" y="439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4061200" y="212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313325" y="1964350"/>
              <a:ext cx="84550" cy="44675"/>
            </a:xfrm>
            <a:custGeom>
              <a:avLst/>
              <a:gdLst/>
              <a:ahLst/>
              <a:cxnLst/>
              <a:rect l="l" t="t" r="r" b="b"/>
              <a:pathLst>
                <a:path w="3382" h="1787" extrusionOk="0">
                  <a:moveTo>
                    <a:pt x="3263" y="1"/>
                  </a:moveTo>
                  <a:lnTo>
                    <a:pt x="0" y="1513"/>
                  </a:lnTo>
                  <a:cubicBezTo>
                    <a:pt x="48" y="1608"/>
                    <a:pt x="60" y="1703"/>
                    <a:pt x="48" y="1787"/>
                  </a:cubicBezTo>
                  <a:lnTo>
                    <a:pt x="3382" y="227"/>
                  </a:lnTo>
                  <a:cubicBezTo>
                    <a:pt x="3358" y="191"/>
                    <a:pt x="3334" y="179"/>
                    <a:pt x="3322" y="144"/>
                  </a:cubicBezTo>
                  <a:cubicBezTo>
                    <a:pt x="3287" y="108"/>
                    <a:pt x="3263" y="49"/>
                    <a:pt x="32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068650" y="2015250"/>
              <a:ext cx="221775" cy="104225"/>
            </a:xfrm>
            <a:custGeom>
              <a:avLst/>
              <a:gdLst/>
              <a:ahLst/>
              <a:cxnLst/>
              <a:rect l="l" t="t" r="r" b="b"/>
              <a:pathLst>
                <a:path w="8871" h="4169" extrusionOk="0">
                  <a:moveTo>
                    <a:pt x="8692" y="1"/>
                  </a:moveTo>
                  <a:lnTo>
                    <a:pt x="48" y="4049"/>
                  </a:lnTo>
                  <a:lnTo>
                    <a:pt x="1" y="4168"/>
                  </a:lnTo>
                  <a:lnTo>
                    <a:pt x="1" y="4168"/>
                  </a:lnTo>
                  <a:lnTo>
                    <a:pt x="477" y="4144"/>
                  </a:lnTo>
                  <a:lnTo>
                    <a:pt x="8871" y="215"/>
                  </a:lnTo>
                  <a:cubicBezTo>
                    <a:pt x="8787" y="156"/>
                    <a:pt x="8740" y="84"/>
                    <a:pt x="8692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060900" y="2122125"/>
              <a:ext cx="25" cy="900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3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060900" y="212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060900" y="212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4060900" y="1888450"/>
              <a:ext cx="92900" cy="233400"/>
            </a:xfrm>
            <a:custGeom>
              <a:avLst/>
              <a:gdLst/>
              <a:ahLst/>
              <a:cxnLst/>
              <a:rect l="l" t="t" r="r" b="b"/>
              <a:pathLst>
                <a:path w="3716" h="9336" extrusionOk="0">
                  <a:moveTo>
                    <a:pt x="3466" y="1"/>
                  </a:moveTo>
                  <a:lnTo>
                    <a:pt x="22" y="9278"/>
                  </a:lnTo>
                  <a:lnTo>
                    <a:pt x="37" y="9264"/>
                  </a:lnTo>
                  <a:lnTo>
                    <a:pt x="108" y="9264"/>
                  </a:lnTo>
                  <a:lnTo>
                    <a:pt x="322" y="9240"/>
                  </a:lnTo>
                  <a:lnTo>
                    <a:pt x="370" y="9121"/>
                  </a:lnTo>
                  <a:lnTo>
                    <a:pt x="3716" y="108"/>
                  </a:lnTo>
                  <a:cubicBezTo>
                    <a:pt x="3644" y="84"/>
                    <a:pt x="3549" y="60"/>
                    <a:pt x="3478" y="13"/>
                  </a:cubicBezTo>
                  <a:cubicBezTo>
                    <a:pt x="3478" y="13"/>
                    <a:pt x="3466" y="13"/>
                    <a:pt x="3466" y="1"/>
                  </a:cubicBezTo>
                  <a:close/>
                  <a:moveTo>
                    <a:pt x="22" y="9278"/>
                  </a:moveTo>
                  <a:lnTo>
                    <a:pt x="13" y="9288"/>
                  </a:lnTo>
                  <a:lnTo>
                    <a:pt x="13" y="9300"/>
                  </a:lnTo>
                  <a:cubicBezTo>
                    <a:pt x="13" y="9300"/>
                    <a:pt x="1" y="9323"/>
                    <a:pt x="1" y="9335"/>
                  </a:cubicBezTo>
                  <a:lnTo>
                    <a:pt x="22" y="9278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4060900" y="21236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3" y="13"/>
                    <a:pt x="13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4061200" y="2124500"/>
              <a:ext cx="217925" cy="393825"/>
            </a:xfrm>
            <a:custGeom>
              <a:avLst/>
              <a:gdLst/>
              <a:ahLst/>
              <a:cxnLst/>
              <a:rect l="l" t="t" r="r" b="b"/>
              <a:pathLst>
                <a:path w="8717" h="15753" extrusionOk="0">
                  <a:moveTo>
                    <a:pt x="1" y="0"/>
                  </a:moveTo>
                  <a:cubicBezTo>
                    <a:pt x="3" y="8"/>
                    <a:pt x="7" y="15"/>
                    <a:pt x="13" y="22"/>
                  </a:cubicBezTo>
                  <a:lnTo>
                    <a:pt x="13" y="22"/>
                  </a:lnTo>
                  <a:lnTo>
                    <a:pt x="1" y="0"/>
                  </a:lnTo>
                  <a:close/>
                  <a:moveTo>
                    <a:pt x="13" y="22"/>
                  </a:moveTo>
                  <a:lnTo>
                    <a:pt x="8478" y="15752"/>
                  </a:lnTo>
                  <a:cubicBezTo>
                    <a:pt x="8561" y="15717"/>
                    <a:pt x="8633" y="15669"/>
                    <a:pt x="8716" y="15633"/>
                  </a:cubicBezTo>
                  <a:lnTo>
                    <a:pt x="322" y="60"/>
                  </a:lnTo>
                  <a:lnTo>
                    <a:pt x="120" y="72"/>
                  </a:lnTo>
                  <a:cubicBezTo>
                    <a:pt x="73" y="72"/>
                    <a:pt x="33" y="49"/>
                    <a:pt x="13" y="2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4060900" y="212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4060900" y="212300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4062400" y="2119775"/>
              <a:ext cx="325" cy="275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2" y="0"/>
                  </a:moveTo>
                  <a:cubicBezTo>
                    <a:pt x="11" y="0"/>
                    <a:pt x="8" y="11"/>
                    <a:pt x="1" y="11"/>
                  </a:cubicBezTo>
                  <a:lnTo>
                    <a:pt x="12" y="11"/>
                  </a:lnTo>
                  <a:cubicBezTo>
                    <a:pt x="12" y="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4061200" y="212062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cubicBezTo>
                    <a:pt x="1" y="13"/>
                    <a:pt x="1" y="1"/>
                    <a:pt x="1" y="13"/>
                  </a:cubicBezTo>
                  <a:cubicBezTo>
                    <a:pt x="1" y="1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4062400" y="212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4063000" y="21194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4348750" y="2085200"/>
              <a:ext cx="488175" cy="446225"/>
            </a:xfrm>
            <a:custGeom>
              <a:avLst/>
              <a:gdLst/>
              <a:ahLst/>
              <a:cxnLst/>
              <a:rect l="l" t="t" r="r" b="b"/>
              <a:pathLst>
                <a:path w="19527" h="17849" extrusionOk="0">
                  <a:moveTo>
                    <a:pt x="19515" y="1"/>
                  </a:moveTo>
                  <a:lnTo>
                    <a:pt x="19217" y="25"/>
                  </a:lnTo>
                  <a:lnTo>
                    <a:pt x="0" y="17658"/>
                  </a:lnTo>
                  <a:cubicBezTo>
                    <a:pt x="60" y="17717"/>
                    <a:pt x="119" y="17777"/>
                    <a:pt x="179" y="17848"/>
                  </a:cubicBezTo>
                  <a:lnTo>
                    <a:pt x="19479" y="144"/>
                  </a:lnTo>
                  <a:cubicBezTo>
                    <a:pt x="19527" y="108"/>
                    <a:pt x="19527" y="48"/>
                    <a:pt x="1951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4521375" y="2069725"/>
              <a:ext cx="477175" cy="31875"/>
            </a:xfrm>
            <a:custGeom>
              <a:avLst/>
              <a:gdLst/>
              <a:ahLst/>
              <a:cxnLst/>
              <a:rect l="l" t="t" r="r" b="b"/>
              <a:pathLst>
                <a:path w="19087" h="1275" extrusionOk="0">
                  <a:moveTo>
                    <a:pt x="19063" y="1"/>
                  </a:moveTo>
                  <a:lnTo>
                    <a:pt x="1" y="1013"/>
                  </a:lnTo>
                  <a:cubicBezTo>
                    <a:pt x="37" y="1096"/>
                    <a:pt x="60" y="1191"/>
                    <a:pt x="72" y="1275"/>
                  </a:cubicBezTo>
                  <a:lnTo>
                    <a:pt x="12324" y="620"/>
                  </a:lnTo>
                  <a:lnTo>
                    <a:pt x="12622" y="608"/>
                  </a:lnTo>
                  <a:lnTo>
                    <a:pt x="19087" y="263"/>
                  </a:lnTo>
                  <a:cubicBezTo>
                    <a:pt x="19063" y="179"/>
                    <a:pt x="19063" y="84"/>
                    <a:pt x="1906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4060900" y="2098000"/>
              <a:ext cx="405150" cy="28075"/>
            </a:xfrm>
            <a:custGeom>
              <a:avLst/>
              <a:gdLst/>
              <a:ahLst/>
              <a:cxnLst/>
              <a:rect l="l" t="t" r="r" b="b"/>
              <a:pathLst>
                <a:path w="16206" h="1123" extrusionOk="0">
                  <a:moveTo>
                    <a:pt x="16205" y="1"/>
                  </a:moveTo>
                  <a:lnTo>
                    <a:pt x="799" y="810"/>
                  </a:lnTo>
                  <a:lnTo>
                    <a:pt x="322" y="846"/>
                  </a:lnTo>
                  <a:lnTo>
                    <a:pt x="120" y="858"/>
                  </a:lnTo>
                  <a:lnTo>
                    <a:pt x="72" y="858"/>
                  </a:lnTo>
                  <a:cubicBezTo>
                    <a:pt x="61" y="858"/>
                    <a:pt x="61" y="858"/>
                    <a:pt x="37" y="882"/>
                  </a:cubicBezTo>
                  <a:lnTo>
                    <a:pt x="13" y="906"/>
                  </a:lnTo>
                  <a:lnTo>
                    <a:pt x="13" y="918"/>
                  </a:lnTo>
                  <a:cubicBezTo>
                    <a:pt x="13" y="941"/>
                    <a:pt x="1" y="941"/>
                    <a:pt x="1" y="953"/>
                  </a:cubicBezTo>
                  <a:lnTo>
                    <a:pt x="1" y="977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" y="1025"/>
                  </a:lnTo>
                  <a:cubicBezTo>
                    <a:pt x="22" y="1087"/>
                    <a:pt x="70" y="1122"/>
                    <a:pt x="113" y="1122"/>
                  </a:cubicBezTo>
                  <a:cubicBezTo>
                    <a:pt x="120" y="1122"/>
                    <a:pt x="126" y="1121"/>
                    <a:pt x="132" y="1120"/>
                  </a:cubicBezTo>
                  <a:lnTo>
                    <a:pt x="334" y="1096"/>
                  </a:lnTo>
                  <a:lnTo>
                    <a:pt x="16146" y="263"/>
                  </a:lnTo>
                  <a:cubicBezTo>
                    <a:pt x="16146" y="179"/>
                    <a:pt x="16170" y="84"/>
                    <a:pt x="1620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4238325" y="2509150"/>
              <a:ext cx="136050" cy="125500"/>
            </a:xfrm>
            <a:custGeom>
              <a:avLst/>
              <a:gdLst/>
              <a:ahLst/>
              <a:cxnLst/>
              <a:rect l="l" t="t" r="r" b="b"/>
              <a:pathLst>
                <a:path w="5442" h="5020" extrusionOk="0">
                  <a:moveTo>
                    <a:pt x="2687" y="1"/>
                  </a:moveTo>
                  <a:cubicBezTo>
                    <a:pt x="2496" y="1"/>
                    <a:pt x="2302" y="23"/>
                    <a:pt x="2108" y="69"/>
                  </a:cubicBezTo>
                  <a:cubicBezTo>
                    <a:pt x="1953" y="116"/>
                    <a:pt x="1786" y="164"/>
                    <a:pt x="1631" y="235"/>
                  </a:cubicBezTo>
                  <a:cubicBezTo>
                    <a:pt x="1560" y="283"/>
                    <a:pt x="1476" y="307"/>
                    <a:pt x="1393" y="354"/>
                  </a:cubicBezTo>
                  <a:cubicBezTo>
                    <a:pt x="488" y="902"/>
                    <a:pt x="0" y="1998"/>
                    <a:pt x="250" y="3093"/>
                  </a:cubicBezTo>
                  <a:cubicBezTo>
                    <a:pt x="535" y="4252"/>
                    <a:pt x="1557" y="5020"/>
                    <a:pt x="2687" y="5020"/>
                  </a:cubicBezTo>
                  <a:cubicBezTo>
                    <a:pt x="2881" y="5020"/>
                    <a:pt x="3077" y="4997"/>
                    <a:pt x="3274" y="4950"/>
                  </a:cubicBezTo>
                  <a:cubicBezTo>
                    <a:pt x="4620" y="4629"/>
                    <a:pt x="5441" y="3271"/>
                    <a:pt x="5132" y="1938"/>
                  </a:cubicBezTo>
                  <a:cubicBezTo>
                    <a:pt x="5048" y="1533"/>
                    <a:pt x="4846" y="1188"/>
                    <a:pt x="4596" y="890"/>
                  </a:cubicBezTo>
                  <a:cubicBezTo>
                    <a:pt x="4548" y="819"/>
                    <a:pt x="4489" y="759"/>
                    <a:pt x="4417" y="700"/>
                  </a:cubicBezTo>
                  <a:cubicBezTo>
                    <a:pt x="3957" y="258"/>
                    <a:pt x="3340" y="1"/>
                    <a:pt x="26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4463650" y="2077450"/>
              <a:ext cx="61025" cy="59300"/>
            </a:xfrm>
            <a:custGeom>
              <a:avLst/>
              <a:gdLst/>
              <a:ahLst/>
              <a:cxnLst/>
              <a:rect l="l" t="t" r="r" b="b"/>
              <a:pathLst>
                <a:path w="2441" h="2372" extrusionOk="0">
                  <a:moveTo>
                    <a:pt x="1220" y="0"/>
                  </a:moveTo>
                  <a:cubicBezTo>
                    <a:pt x="1158" y="0"/>
                    <a:pt x="1097" y="5"/>
                    <a:pt x="1036" y="13"/>
                  </a:cubicBezTo>
                  <a:cubicBezTo>
                    <a:pt x="941" y="37"/>
                    <a:pt x="857" y="61"/>
                    <a:pt x="762" y="96"/>
                  </a:cubicBezTo>
                  <a:cubicBezTo>
                    <a:pt x="524" y="180"/>
                    <a:pt x="334" y="358"/>
                    <a:pt x="203" y="585"/>
                  </a:cubicBezTo>
                  <a:cubicBezTo>
                    <a:pt x="155" y="656"/>
                    <a:pt x="119" y="751"/>
                    <a:pt x="95" y="823"/>
                  </a:cubicBezTo>
                  <a:cubicBezTo>
                    <a:pt x="60" y="906"/>
                    <a:pt x="48" y="1001"/>
                    <a:pt x="36" y="1085"/>
                  </a:cubicBezTo>
                  <a:cubicBezTo>
                    <a:pt x="0" y="1537"/>
                    <a:pt x="214" y="1966"/>
                    <a:pt x="619" y="2204"/>
                  </a:cubicBezTo>
                  <a:cubicBezTo>
                    <a:pt x="809" y="2317"/>
                    <a:pt x="1018" y="2371"/>
                    <a:pt x="1224" y="2371"/>
                  </a:cubicBezTo>
                  <a:cubicBezTo>
                    <a:pt x="1627" y="2371"/>
                    <a:pt x="2022" y="2165"/>
                    <a:pt x="2250" y="1787"/>
                  </a:cubicBezTo>
                  <a:cubicBezTo>
                    <a:pt x="2405" y="1537"/>
                    <a:pt x="2441" y="1239"/>
                    <a:pt x="2405" y="966"/>
                  </a:cubicBezTo>
                  <a:cubicBezTo>
                    <a:pt x="2381" y="882"/>
                    <a:pt x="2358" y="787"/>
                    <a:pt x="2322" y="704"/>
                  </a:cubicBezTo>
                  <a:cubicBezTo>
                    <a:pt x="2203" y="489"/>
                    <a:pt x="2048" y="299"/>
                    <a:pt x="1822" y="168"/>
                  </a:cubicBezTo>
                  <a:cubicBezTo>
                    <a:pt x="1630" y="49"/>
                    <a:pt x="1424" y="0"/>
                    <a:pt x="122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4997625" y="2051475"/>
              <a:ext cx="45275" cy="42075"/>
            </a:xfrm>
            <a:custGeom>
              <a:avLst/>
              <a:gdLst/>
              <a:ahLst/>
              <a:cxnLst/>
              <a:rect l="l" t="t" r="r" b="b"/>
              <a:pathLst>
                <a:path w="1811" h="1683" extrusionOk="0">
                  <a:moveTo>
                    <a:pt x="852" y="1"/>
                  </a:moveTo>
                  <a:cubicBezTo>
                    <a:pt x="643" y="1"/>
                    <a:pt x="440" y="79"/>
                    <a:pt x="287" y="219"/>
                  </a:cubicBezTo>
                  <a:cubicBezTo>
                    <a:pt x="227" y="278"/>
                    <a:pt x="180" y="338"/>
                    <a:pt x="132" y="421"/>
                  </a:cubicBezTo>
                  <a:cubicBezTo>
                    <a:pt x="120" y="421"/>
                    <a:pt x="120" y="433"/>
                    <a:pt x="120" y="433"/>
                  </a:cubicBezTo>
                  <a:cubicBezTo>
                    <a:pt x="60" y="516"/>
                    <a:pt x="37" y="624"/>
                    <a:pt x="13" y="731"/>
                  </a:cubicBezTo>
                  <a:cubicBezTo>
                    <a:pt x="1" y="814"/>
                    <a:pt x="13" y="909"/>
                    <a:pt x="25" y="993"/>
                  </a:cubicBezTo>
                  <a:cubicBezTo>
                    <a:pt x="72" y="1219"/>
                    <a:pt x="203" y="1433"/>
                    <a:pt x="430" y="1564"/>
                  </a:cubicBezTo>
                  <a:cubicBezTo>
                    <a:pt x="566" y="1644"/>
                    <a:pt x="716" y="1683"/>
                    <a:pt x="864" y="1683"/>
                  </a:cubicBezTo>
                  <a:cubicBezTo>
                    <a:pt x="1154" y="1683"/>
                    <a:pt x="1435" y="1535"/>
                    <a:pt x="1584" y="1266"/>
                  </a:cubicBezTo>
                  <a:cubicBezTo>
                    <a:pt x="1811" y="874"/>
                    <a:pt x="1680" y="362"/>
                    <a:pt x="1287" y="123"/>
                  </a:cubicBezTo>
                  <a:cubicBezTo>
                    <a:pt x="1149" y="40"/>
                    <a:pt x="999" y="1"/>
                    <a:pt x="85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4680925" y="1807100"/>
              <a:ext cx="31875" cy="29875"/>
            </a:xfrm>
            <a:custGeom>
              <a:avLst/>
              <a:gdLst/>
              <a:ahLst/>
              <a:cxnLst/>
              <a:rect l="l" t="t" r="r" b="b"/>
              <a:pathLst>
                <a:path w="1275" h="1195" extrusionOk="0">
                  <a:moveTo>
                    <a:pt x="613" y="1"/>
                  </a:moveTo>
                  <a:cubicBezTo>
                    <a:pt x="553" y="1"/>
                    <a:pt x="494" y="10"/>
                    <a:pt x="441" y="28"/>
                  </a:cubicBezTo>
                  <a:cubicBezTo>
                    <a:pt x="358" y="40"/>
                    <a:pt x="298" y="88"/>
                    <a:pt x="239" y="135"/>
                  </a:cubicBezTo>
                  <a:cubicBezTo>
                    <a:pt x="179" y="171"/>
                    <a:pt x="120" y="231"/>
                    <a:pt x="96" y="314"/>
                  </a:cubicBezTo>
                  <a:cubicBezTo>
                    <a:pt x="96" y="326"/>
                    <a:pt x="84" y="326"/>
                    <a:pt x="84" y="338"/>
                  </a:cubicBezTo>
                  <a:cubicBezTo>
                    <a:pt x="25" y="469"/>
                    <a:pt x="1" y="612"/>
                    <a:pt x="36" y="743"/>
                  </a:cubicBezTo>
                  <a:cubicBezTo>
                    <a:pt x="48" y="826"/>
                    <a:pt x="96" y="909"/>
                    <a:pt x="155" y="981"/>
                  </a:cubicBezTo>
                  <a:cubicBezTo>
                    <a:pt x="203" y="1040"/>
                    <a:pt x="263" y="1076"/>
                    <a:pt x="322" y="1112"/>
                  </a:cubicBezTo>
                  <a:cubicBezTo>
                    <a:pt x="423" y="1167"/>
                    <a:pt x="530" y="1195"/>
                    <a:pt x="634" y="1195"/>
                  </a:cubicBezTo>
                  <a:cubicBezTo>
                    <a:pt x="775" y="1195"/>
                    <a:pt x="910" y="1143"/>
                    <a:pt x="1013" y="1040"/>
                  </a:cubicBezTo>
                  <a:cubicBezTo>
                    <a:pt x="1060" y="993"/>
                    <a:pt x="1096" y="945"/>
                    <a:pt x="1120" y="909"/>
                  </a:cubicBezTo>
                  <a:lnTo>
                    <a:pt x="1168" y="814"/>
                  </a:lnTo>
                  <a:cubicBezTo>
                    <a:pt x="1275" y="540"/>
                    <a:pt x="1168" y="231"/>
                    <a:pt x="917" y="88"/>
                  </a:cubicBezTo>
                  <a:cubicBezTo>
                    <a:pt x="820" y="28"/>
                    <a:pt x="714" y="1"/>
                    <a:pt x="61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4217475" y="1692975"/>
              <a:ext cx="32775" cy="29775"/>
            </a:xfrm>
            <a:custGeom>
              <a:avLst/>
              <a:gdLst/>
              <a:ahLst/>
              <a:cxnLst/>
              <a:rect l="l" t="t" r="r" b="b"/>
              <a:pathLst>
                <a:path w="1311" h="1191" extrusionOk="0">
                  <a:moveTo>
                    <a:pt x="667" y="0"/>
                  </a:moveTo>
                  <a:cubicBezTo>
                    <a:pt x="623" y="0"/>
                    <a:pt x="578" y="3"/>
                    <a:pt x="536" y="9"/>
                  </a:cubicBezTo>
                  <a:cubicBezTo>
                    <a:pt x="525" y="9"/>
                    <a:pt x="501" y="21"/>
                    <a:pt x="489" y="21"/>
                  </a:cubicBezTo>
                  <a:cubicBezTo>
                    <a:pt x="405" y="57"/>
                    <a:pt x="322" y="93"/>
                    <a:pt x="263" y="152"/>
                  </a:cubicBezTo>
                  <a:cubicBezTo>
                    <a:pt x="227" y="200"/>
                    <a:pt x="191" y="236"/>
                    <a:pt x="167" y="295"/>
                  </a:cubicBezTo>
                  <a:cubicBezTo>
                    <a:pt x="1" y="569"/>
                    <a:pt x="84" y="950"/>
                    <a:pt x="370" y="1105"/>
                  </a:cubicBezTo>
                  <a:cubicBezTo>
                    <a:pt x="468" y="1164"/>
                    <a:pt x="570" y="1190"/>
                    <a:pt x="672" y="1190"/>
                  </a:cubicBezTo>
                  <a:cubicBezTo>
                    <a:pt x="754" y="1190"/>
                    <a:pt x="837" y="1173"/>
                    <a:pt x="917" y="1140"/>
                  </a:cubicBezTo>
                  <a:cubicBezTo>
                    <a:pt x="1013" y="1105"/>
                    <a:pt x="1084" y="1045"/>
                    <a:pt x="1144" y="986"/>
                  </a:cubicBezTo>
                  <a:cubicBezTo>
                    <a:pt x="1156" y="962"/>
                    <a:pt x="1191" y="926"/>
                    <a:pt x="1203" y="902"/>
                  </a:cubicBezTo>
                  <a:cubicBezTo>
                    <a:pt x="1298" y="736"/>
                    <a:pt x="1310" y="557"/>
                    <a:pt x="1251" y="390"/>
                  </a:cubicBezTo>
                  <a:cubicBezTo>
                    <a:pt x="1215" y="307"/>
                    <a:pt x="1179" y="236"/>
                    <a:pt x="1096" y="176"/>
                  </a:cubicBezTo>
                  <a:cubicBezTo>
                    <a:pt x="1072" y="140"/>
                    <a:pt x="1025" y="116"/>
                    <a:pt x="977" y="81"/>
                  </a:cubicBezTo>
                  <a:cubicBezTo>
                    <a:pt x="917" y="57"/>
                    <a:pt x="858" y="21"/>
                    <a:pt x="798" y="9"/>
                  </a:cubicBezTo>
                  <a:cubicBezTo>
                    <a:pt x="757" y="3"/>
                    <a:pt x="712" y="0"/>
                    <a:pt x="6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4181750" y="2480200"/>
              <a:ext cx="48250" cy="41975"/>
            </a:xfrm>
            <a:custGeom>
              <a:avLst/>
              <a:gdLst/>
              <a:ahLst/>
              <a:cxnLst/>
              <a:rect l="l" t="t" r="r" b="b"/>
              <a:pathLst>
                <a:path w="1930" h="1679" extrusionOk="0">
                  <a:moveTo>
                    <a:pt x="951" y="1"/>
                  </a:moveTo>
                  <a:cubicBezTo>
                    <a:pt x="664" y="1"/>
                    <a:pt x="389" y="149"/>
                    <a:pt x="239" y="417"/>
                  </a:cubicBezTo>
                  <a:cubicBezTo>
                    <a:pt x="1" y="810"/>
                    <a:pt x="132" y="1334"/>
                    <a:pt x="537" y="1560"/>
                  </a:cubicBezTo>
                  <a:cubicBezTo>
                    <a:pt x="673" y="1640"/>
                    <a:pt x="822" y="1679"/>
                    <a:pt x="968" y="1679"/>
                  </a:cubicBezTo>
                  <a:cubicBezTo>
                    <a:pt x="1254" y="1679"/>
                    <a:pt x="1530" y="1531"/>
                    <a:pt x="1680" y="1262"/>
                  </a:cubicBezTo>
                  <a:cubicBezTo>
                    <a:pt x="1930" y="870"/>
                    <a:pt x="1799" y="358"/>
                    <a:pt x="1382" y="119"/>
                  </a:cubicBezTo>
                  <a:cubicBezTo>
                    <a:pt x="1246" y="39"/>
                    <a:pt x="1097" y="1"/>
                    <a:pt x="95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4137400" y="1857875"/>
              <a:ext cx="38125" cy="33450"/>
            </a:xfrm>
            <a:custGeom>
              <a:avLst/>
              <a:gdLst/>
              <a:ahLst/>
              <a:cxnLst/>
              <a:rect l="l" t="t" r="r" b="b"/>
              <a:pathLst>
                <a:path w="1525" h="1338" extrusionOk="0">
                  <a:moveTo>
                    <a:pt x="772" y="1"/>
                  </a:moveTo>
                  <a:cubicBezTo>
                    <a:pt x="539" y="1"/>
                    <a:pt x="311" y="123"/>
                    <a:pt x="191" y="331"/>
                  </a:cubicBezTo>
                  <a:cubicBezTo>
                    <a:pt x="1" y="640"/>
                    <a:pt x="120" y="1045"/>
                    <a:pt x="418" y="1236"/>
                  </a:cubicBezTo>
                  <a:cubicBezTo>
                    <a:pt x="418" y="1236"/>
                    <a:pt x="430" y="1236"/>
                    <a:pt x="430" y="1260"/>
                  </a:cubicBezTo>
                  <a:cubicBezTo>
                    <a:pt x="489" y="1283"/>
                    <a:pt x="584" y="1319"/>
                    <a:pt x="656" y="1331"/>
                  </a:cubicBezTo>
                  <a:cubicBezTo>
                    <a:pt x="685" y="1335"/>
                    <a:pt x="714" y="1337"/>
                    <a:pt x="743" y="1337"/>
                  </a:cubicBezTo>
                  <a:cubicBezTo>
                    <a:pt x="879" y="1337"/>
                    <a:pt x="1012" y="1293"/>
                    <a:pt x="1120" y="1224"/>
                  </a:cubicBezTo>
                  <a:cubicBezTo>
                    <a:pt x="1192" y="1176"/>
                    <a:pt x="1251" y="1117"/>
                    <a:pt x="1311" y="1045"/>
                  </a:cubicBezTo>
                  <a:cubicBezTo>
                    <a:pt x="1322" y="1033"/>
                    <a:pt x="1322" y="1021"/>
                    <a:pt x="1346" y="998"/>
                  </a:cubicBezTo>
                  <a:cubicBezTo>
                    <a:pt x="1525" y="688"/>
                    <a:pt x="1418" y="271"/>
                    <a:pt x="1108" y="93"/>
                  </a:cubicBezTo>
                  <a:cubicBezTo>
                    <a:pt x="1003" y="30"/>
                    <a:pt x="887" y="1"/>
                    <a:pt x="77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4394275" y="1948925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94" y="1"/>
                  </a:moveTo>
                  <a:cubicBezTo>
                    <a:pt x="461" y="1"/>
                    <a:pt x="427" y="4"/>
                    <a:pt x="394" y="11"/>
                  </a:cubicBezTo>
                  <a:cubicBezTo>
                    <a:pt x="334" y="23"/>
                    <a:pt x="275" y="34"/>
                    <a:pt x="239" y="82"/>
                  </a:cubicBezTo>
                  <a:cubicBezTo>
                    <a:pt x="203" y="94"/>
                    <a:pt x="191" y="130"/>
                    <a:pt x="156" y="142"/>
                  </a:cubicBezTo>
                  <a:cubicBezTo>
                    <a:pt x="37" y="261"/>
                    <a:pt x="1" y="427"/>
                    <a:pt x="37" y="594"/>
                  </a:cubicBezTo>
                  <a:cubicBezTo>
                    <a:pt x="61" y="642"/>
                    <a:pt x="72" y="689"/>
                    <a:pt x="96" y="737"/>
                  </a:cubicBezTo>
                  <a:cubicBezTo>
                    <a:pt x="120" y="796"/>
                    <a:pt x="132" y="832"/>
                    <a:pt x="156" y="844"/>
                  </a:cubicBezTo>
                  <a:cubicBezTo>
                    <a:pt x="247" y="928"/>
                    <a:pt x="363" y="978"/>
                    <a:pt x="481" y="978"/>
                  </a:cubicBezTo>
                  <a:cubicBezTo>
                    <a:pt x="548" y="978"/>
                    <a:pt x="615" y="962"/>
                    <a:pt x="680" y="927"/>
                  </a:cubicBezTo>
                  <a:cubicBezTo>
                    <a:pt x="715" y="916"/>
                    <a:pt x="739" y="904"/>
                    <a:pt x="751" y="892"/>
                  </a:cubicBezTo>
                  <a:cubicBezTo>
                    <a:pt x="799" y="856"/>
                    <a:pt x="846" y="808"/>
                    <a:pt x="894" y="749"/>
                  </a:cubicBezTo>
                  <a:cubicBezTo>
                    <a:pt x="953" y="666"/>
                    <a:pt x="977" y="558"/>
                    <a:pt x="965" y="439"/>
                  </a:cubicBezTo>
                  <a:cubicBezTo>
                    <a:pt x="965" y="368"/>
                    <a:pt x="930" y="296"/>
                    <a:pt x="894" y="213"/>
                  </a:cubicBezTo>
                  <a:cubicBezTo>
                    <a:pt x="894" y="201"/>
                    <a:pt x="870" y="201"/>
                    <a:pt x="870" y="189"/>
                  </a:cubicBezTo>
                  <a:cubicBezTo>
                    <a:pt x="773" y="63"/>
                    <a:pt x="637" y="1"/>
                    <a:pt x="49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4283550" y="1992300"/>
              <a:ext cx="31000" cy="30675"/>
            </a:xfrm>
            <a:custGeom>
              <a:avLst/>
              <a:gdLst/>
              <a:ahLst/>
              <a:cxnLst/>
              <a:rect l="l" t="t" r="r" b="b"/>
              <a:pathLst>
                <a:path w="1240" h="1227" extrusionOk="0">
                  <a:moveTo>
                    <a:pt x="633" y="0"/>
                  </a:moveTo>
                  <a:cubicBezTo>
                    <a:pt x="500" y="0"/>
                    <a:pt x="370" y="46"/>
                    <a:pt x="263" y="133"/>
                  </a:cubicBezTo>
                  <a:cubicBezTo>
                    <a:pt x="191" y="193"/>
                    <a:pt x="156" y="252"/>
                    <a:pt x="108" y="324"/>
                  </a:cubicBezTo>
                  <a:cubicBezTo>
                    <a:pt x="108" y="347"/>
                    <a:pt x="96" y="359"/>
                    <a:pt x="96" y="359"/>
                  </a:cubicBezTo>
                  <a:cubicBezTo>
                    <a:pt x="1" y="538"/>
                    <a:pt x="1" y="740"/>
                    <a:pt x="96" y="907"/>
                  </a:cubicBezTo>
                  <a:cubicBezTo>
                    <a:pt x="144" y="978"/>
                    <a:pt x="203" y="1062"/>
                    <a:pt x="275" y="1109"/>
                  </a:cubicBezTo>
                  <a:cubicBezTo>
                    <a:pt x="287" y="1133"/>
                    <a:pt x="299" y="1133"/>
                    <a:pt x="322" y="1145"/>
                  </a:cubicBezTo>
                  <a:cubicBezTo>
                    <a:pt x="421" y="1200"/>
                    <a:pt x="527" y="1227"/>
                    <a:pt x="631" y="1227"/>
                  </a:cubicBezTo>
                  <a:cubicBezTo>
                    <a:pt x="842" y="1227"/>
                    <a:pt x="1044" y="1118"/>
                    <a:pt x="1156" y="919"/>
                  </a:cubicBezTo>
                  <a:cubicBezTo>
                    <a:pt x="1191" y="835"/>
                    <a:pt x="1227" y="740"/>
                    <a:pt x="1239" y="657"/>
                  </a:cubicBezTo>
                  <a:cubicBezTo>
                    <a:pt x="1239" y="562"/>
                    <a:pt x="1227" y="478"/>
                    <a:pt x="1191" y="383"/>
                  </a:cubicBezTo>
                  <a:cubicBezTo>
                    <a:pt x="1156" y="264"/>
                    <a:pt x="1061" y="157"/>
                    <a:pt x="941" y="85"/>
                  </a:cubicBezTo>
                  <a:cubicBezTo>
                    <a:pt x="842" y="28"/>
                    <a:pt x="737" y="0"/>
                    <a:pt x="63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16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16"/>
          <p:cNvSpPr txBox="1">
            <a:spLocks noGrp="1"/>
          </p:cNvSpPr>
          <p:nvPr>
            <p:ph type="title"/>
          </p:nvPr>
        </p:nvSpPr>
        <p:spPr>
          <a:xfrm>
            <a:off x="2036875" y="3100300"/>
            <a:ext cx="5070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2" name="Google Shape;1952;p16"/>
          <p:cNvSpPr txBox="1">
            <a:spLocks noGrp="1"/>
          </p:cNvSpPr>
          <p:nvPr>
            <p:ph type="subTitle" idx="1"/>
          </p:nvPr>
        </p:nvSpPr>
        <p:spPr>
          <a:xfrm>
            <a:off x="1055075" y="1511325"/>
            <a:ext cx="7033800" cy="14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953" name="Google Shape;1953;p16"/>
          <p:cNvGrpSpPr/>
          <p:nvPr/>
        </p:nvGrpSpPr>
        <p:grpSpPr>
          <a:xfrm rot="10800000" flipH="1">
            <a:off x="175" y="-155"/>
            <a:ext cx="4162380" cy="1079126"/>
            <a:chOff x="2582150" y="3714800"/>
            <a:chExt cx="2689050" cy="697200"/>
          </a:xfrm>
        </p:grpSpPr>
        <p:sp>
          <p:nvSpPr>
            <p:cNvPr id="1954" name="Google Shape;1954;p1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16"/>
          <p:cNvGrpSpPr/>
          <p:nvPr/>
        </p:nvGrpSpPr>
        <p:grpSpPr>
          <a:xfrm rot="10800000">
            <a:off x="4981625" y="-155"/>
            <a:ext cx="4162380" cy="1079126"/>
            <a:chOff x="2582150" y="3714800"/>
            <a:chExt cx="2689050" cy="697200"/>
          </a:xfrm>
        </p:grpSpPr>
        <p:sp>
          <p:nvSpPr>
            <p:cNvPr id="2015" name="Google Shape;2015;p16"/>
            <p:cNvSpPr/>
            <p:nvPr/>
          </p:nvSpPr>
          <p:spPr>
            <a:xfrm>
              <a:off x="3636750" y="440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3640625" y="4406925"/>
              <a:ext cx="19375" cy="4475"/>
            </a:xfrm>
            <a:custGeom>
              <a:avLst/>
              <a:gdLst/>
              <a:ahLst/>
              <a:cxnLst/>
              <a:rect l="l" t="t" r="r" b="b"/>
              <a:pathLst>
                <a:path w="775" h="179" extrusionOk="0">
                  <a:moveTo>
                    <a:pt x="393" y="0"/>
                  </a:moveTo>
                  <a:lnTo>
                    <a:pt x="36" y="108"/>
                  </a:lnTo>
                  <a:lnTo>
                    <a:pt x="0" y="179"/>
                  </a:lnTo>
                  <a:lnTo>
                    <a:pt x="774" y="179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3634075" y="44039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3635275" y="440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3746875" y="4334600"/>
              <a:ext cx="142325" cy="46150"/>
            </a:xfrm>
            <a:custGeom>
              <a:avLst/>
              <a:gdLst/>
              <a:ahLst/>
              <a:cxnLst/>
              <a:rect l="l" t="t" r="r" b="b"/>
              <a:pathLst>
                <a:path w="5693" h="1846" extrusionOk="0">
                  <a:moveTo>
                    <a:pt x="5418" y="0"/>
                  </a:moveTo>
                  <a:lnTo>
                    <a:pt x="1" y="1488"/>
                  </a:lnTo>
                  <a:lnTo>
                    <a:pt x="1" y="1846"/>
                  </a:lnTo>
                  <a:lnTo>
                    <a:pt x="5692" y="262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3891850" y="4256600"/>
              <a:ext cx="273575" cy="81875"/>
            </a:xfrm>
            <a:custGeom>
              <a:avLst/>
              <a:gdLst/>
              <a:ahLst/>
              <a:cxnLst/>
              <a:rect l="l" t="t" r="r" b="b"/>
              <a:pathLst>
                <a:path w="10943" h="3275" extrusionOk="0">
                  <a:moveTo>
                    <a:pt x="10883" y="1"/>
                  </a:moveTo>
                  <a:lnTo>
                    <a:pt x="0" y="3013"/>
                  </a:lnTo>
                  <a:lnTo>
                    <a:pt x="286" y="3275"/>
                  </a:lnTo>
                  <a:lnTo>
                    <a:pt x="10883" y="358"/>
                  </a:lnTo>
                  <a:lnTo>
                    <a:pt x="10942" y="298"/>
                  </a:lnTo>
                  <a:cubicBezTo>
                    <a:pt x="10894" y="215"/>
                    <a:pt x="10883" y="108"/>
                    <a:pt x="1088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3634375" y="44033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2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3635275" y="4402450"/>
              <a:ext cx="300" cy="625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2" y="1"/>
                  </a:moveTo>
                  <a:cubicBezTo>
                    <a:pt x="12" y="1"/>
                    <a:pt x="0" y="25"/>
                    <a:pt x="12" y="1"/>
                  </a:cubicBez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3636750" y="4373575"/>
              <a:ext cx="101825" cy="35750"/>
            </a:xfrm>
            <a:custGeom>
              <a:avLst/>
              <a:gdLst/>
              <a:ahLst/>
              <a:cxnLst/>
              <a:rect l="l" t="t" r="r" b="b"/>
              <a:pathLst>
                <a:path w="4073" h="1430" extrusionOk="0">
                  <a:moveTo>
                    <a:pt x="4073" y="1"/>
                  </a:moveTo>
                  <a:lnTo>
                    <a:pt x="12" y="1120"/>
                  </a:lnTo>
                  <a:lnTo>
                    <a:pt x="1" y="1120"/>
                  </a:lnTo>
                  <a:cubicBezTo>
                    <a:pt x="24" y="1132"/>
                    <a:pt x="60" y="1132"/>
                    <a:pt x="96" y="1132"/>
                  </a:cubicBezTo>
                  <a:cubicBezTo>
                    <a:pt x="191" y="1156"/>
                    <a:pt x="251" y="1251"/>
                    <a:pt x="215" y="1334"/>
                  </a:cubicBezTo>
                  <a:lnTo>
                    <a:pt x="191" y="1430"/>
                  </a:lnTo>
                  <a:lnTo>
                    <a:pt x="548" y="1322"/>
                  </a:lnTo>
                  <a:lnTo>
                    <a:pt x="4061" y="358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3635850" y="4402150"/>
              <a:ext cx="925" cy="325"/>
            </a:xfrm>
            <a:custGeom>
              <a:avLst/>
              <a:gdLst/>
              <a:ahLst/>
              <a:cxnLst/>
              <a:rect l="l" t="t" r="r" b="b"/>
              <a:pathLst>
                <a:path w="37" h="13" extrusionOk="0">
                  <a:moveTo>
                    <a:pt x="37" y="1"/>
                  </a:moveTo>
                  <a:cubicBezTo>
                    <a:pt x="13" y="1"/>
                    <a:pt x="1" y="1"/>
                    <a:pt x="1" y="13"/>
                  </a:cubicBezTo>
                  <a:cubicBezTo>
                    <a:pt x="1" y="13"/>
                    <a:pt x="13" y="1"/>
                    <a:pt x="3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3634075" y="44039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2" y="0"/>
                  </a:moveTo>
                  <a:lnTo>
                    <a:pt x="12" y="0"/>
                  </a:lnTo>
                  <a:cubicBezTo>
                    <a:pt x="6" y="14"/>
                    <a:pt x="3" y="19"/>
                    <a:pt x="1" y="24"/>
                  </a:cubicBezTo>
                  <a:lnTo>
                    <a:pt x="1" y="24"/>
                  </a:lnTo>
                  <a:cubicBezTo>
                    <a:pt x="12" y="24"/>
                    <a:pt x="12" y="23"/>
                    <a:pt x="12" y="0"/>
                  </a:cubicBezTo>
                  <a:close/>
                  <a:moveTo>
                    <a:pt x="1" y="24"/>
                  </a:moveTo>
                  <a:cubicBezTo>
                    <a:pt x="1" y="24"/>
                    <a:pt x="1" y="24"/>
                    <a:pt x="0" y="24"/>
                  </a:cubicBezTo>
                  <a:lnTo>
                    <a:pt x="0" y="36"/>
                  </a:lnTo>
                  <a:cubicBezTo>
                    <a:pt x="0" y="31"/>
                    <a:pt x="0" y="28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2599425" y="4199450"/>
              <a:ext cx="104800" cy="112250"/>
            </a:xfrm>
            <a:custGeom>
              <a:avLst/>
              <a:gdLst/>
              <a:ahLst/>
              <a:cxnLst/>
              <a:rect l="l" t="t" r="r" b="b"/>
              <a:pathLst>
                <a:path w="4192" h="4490" extrusionOk="0">
                  <a:moveTo>
                    <a:pt x="3929" y="1"/>
                  </a:moveTo>
                  <a:lnTo>
                    <a:pt x="0" y="4394"/>
                  </a:lnTo>
                  <a:cubicBezTo>
                    <a:pt x="84" y="4394"/>
                    <a:pt x="167" y="4430"/>
                    <a:pt x="250" y="4489"/>
                  </a:cubicBezTo>
                  <a:lnTo>
                    <a:pt x="417" y="4418"/>
                  </a:lnTo>
                  <a:lnTo>
                    <a:pt x="4191" y="203"/>
                  </a:lnTo>
                  <a:lnTo>
                    <a:pt x="39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2778900" y="4187850"/>
              <a:ext cx="124150" cy="53600"/>
            </a:xfrm>
            <a:custGeom>
              <a:avLst/>
              <a:gdLst/>
              <a:ahLst/>
              <a:cxnLst/>
              <a:rect l="l" t="t" r="r" b="b"/>
              <a:pathLst>
                <a:path w="4966" h="2144" extrusionOk="0">
                  <a:moveTo>
                    <a:pt x="4942" y="0"/>
                  </a:moveTo>
                  <a:cubicBezTo>
                    <a:pt x="4930" y="0"/>
                    <a:pt x="4918" y="0"/>
                    <a:pt x="4918" y="12"/>
                  </a:cubicBezTo>
                  <a:cubicBezTo>
                    <a:pt x="4930" y="12"/>
                    <a:pt x="4942" y="12"/>
                    <a:pt x="4942" y="0"/>
                  </a:cubicBezTo>
                  <a:close/>
                  <a:moveTo>
                    <a:pt x="4918" y="12"/>
                  </a:moveTo>
                  <a:lnTo>
                    <a:pt x="1" y="1834"/>
                  </a:lnTo>
                  <a:cubicBezTo>
                    <a:pt x="84" y="1917"/>
                    <a:pt x="120" y="2024"/>
                    <a:pt x="144" y="2143"/>
                  </a:cubicBezTo>
                  <a:lnTo>
                    <a:pt x="4966" y="358"/>
                  </a:lnTo>
                  <a:lnTo>
                    <a:pt x="4882" y="310"/>
                  </a:lnTo>
                  <a:cubicBezTo>
                    <a:pt x="4811" y="250"/>
                    <a:pt x="4799" y="155"/>
                    <a:pt x="4847" y="72"/>
                  </a:cubicBezTo>
                  <a:cubicBezTo>
                    <a:pt x="4859" y="48"/>
                    <a:pt x="4882" y="36"/>
                    <a:pt x="4918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2905125" y="4188150"/>
              <a:ext cx="900" cy="625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0"/>
                  </a:moveTo>
                  <a:cubicBezTo>
                    <a:pt x="12" y="0"/>
                    <a:pt x="12" y="24"/>
                    <a:pt x="36" y="24"/>
                  </a:cubicBezTo>
                  <a:cubicBezTo>
                    <a:pt x="12" y="24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2903925" y="4187850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0" y="0"/>
                  </a:move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2903325" y="41878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1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2906000" y="4188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2898575" y="4188150"/>
              <a:ext cx="179200" cy="127725"/>
            </a:xfrm>
            <a:custGeom>
              <a:avLst/>
              <a:gdLst/>
              <a:ahLst/>
              <a:cxnLst/>
              <a:rect l="l" t="t" r="r" b="b"/>
              <a:pathLst>
                <a:path w="7168" h="5109" extrusionOk="0">
                  <a:moveTo>
                    <a:pt x="155" y="0"/>
                  </a:moveTo>
                  <a:cubicBezTo>
                    <a:pt x="143" y="0"/>
                    <a:pt x="131" y="0"/>
                    <a:pt x="131" y="24"/>
                  </a:cubicBezTo>
                  <a:cubicBezTo>
                    <a:pt x="95" y="24"/>
                    <a:pt x="83" y="36"/>
                    <a:pt x="60" y="60"/>
                  </a:cubicBezTo>
                  <a:cubicBezTo>
                    <a:pt x="0" y="143"/>
                    <a:pt x="24" y="238"/>
                    <a:pt x="95" y="298"/>
                  </a:cubicBezTo>
                  <a:lnTo>
                    <a:pt x="179" y="346"/>
                  </a:lnTo>
                  <a:lnTo>
                    <a:pt x="7049" y="5108"/>
                  </a:lnTo>
                  <a:cubicBezTo>
                    <a:pt x="7049" y="5084"/>
                    <a:pt x="7037" y="5049"/>
                    <a:pt x="7037" y="5025"/>
                  </a:cubicBezTo>
                  <a:cubicBezTo>
                    <a:pt x="7049" y="4918"/>
                    <a:pt x="7096" y="4834"/>
                    <a:pt x="7168" y="4787"/>
                  </a:cubicBezTo>
                  <a:lnTo>
                    <a:pt x="298" y="24"/>
                  </a:lnTo>
                  <a:cubicBezTo>
                    <a:pt x="274" y="24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2605375" y="4242625"/>
              <a:ext cx="151825" cy="76225"/>
            </a:xfrm>
            <a:custGeom>
              <a:avLst/>
              <a:gdLst/>
              <a:ahLst/>
              <a:cxnLst/>
              <a:rect l="l" t="t" r="r" b="b"/>
              <a:pathLst>
                <a:path w="6073" h="3049" extrusionOk="0">
                  <a:moveTo>
                    <a:pt x="5870" y="0"/>
                  </a:moveTo>
                  <a:lnTo>
                    <a:pt x="155" y="2679"/>
                  </a:lnTo>
                  <a:lnTo>
                    <a:pt x="0" y="2750"/>
                  </a:lnTo>
                  <a:cubicBezTo>
                    <a:pt x="84" y="2822"/>
                    <a:pt x="143" y="2929"/>
                    <a:pt x="155" y="3048"/>
                  </a:cubicBezTo>
                  <a:lnTo>
                    <a:pt x="6073" y="286"/>
                  </a:lnTo>
                  <a:cubicBezTo>
                    <a:pt x="6037" y="226"/>
                    <a:pt x="6013" y="167"/>
                    <a:pt x="5989" y="107"/>
                  </a:cubicBezTo>
                  <a:lnTo>
                    <a:pt x="587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2768500" y="4252150"/>
              <a:ext cx="210450" cy="159250"/>
            </a:xfrm>
            <a:custGeom>
              <a:avLst/>
              <a:gdLst/>
              <a:ahLst/>
              <a:cxnLst/>
              <a:rect l="l" t="t" r="r" b="b"/>
              <a:pathLst>
                <a:path w="8418" h="6370" extrusionOk="0">
                  <a:moveTo>
                    <a:pt x="381" y="0"/>
                  </a:moveTo>
                  <a:cubicBezTo>
                    <a:pt x="286" y="95"/>
                    <a:pt x="155" y="155"/>
                    <a:pt x="0" y="155"/>
                  </a:cubicBezTo>
                  <a:lnTo>
                    <a:pt x="7858" y="6370"/>
                  </a:lnTo>
                  <a:lnTo>
                    <a:pt x="8418" y="637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2694975" y="4191125"/>
              <a:ext cx="62225" cy="54200"/>
            </a:xfrm>
            <a:custGeom>
              <a:avLst/>
              <a:gdLst/>
              <a:ahLst/>
              <a:cxnLst/>
              <a:rect l="l" t="t" r="r" b="b"/>
              <a:pathLst>
                <a:path w="2489" h="2168" extrusionOk="0">
                  <a:moveTo>
                    <a:pt x="131" y="0"/>
                  </a:moveTo>
                  <a:cubicBezTo>
                    <a:pt x="95" y="24"/>
                    <a:pt x="72" y="36"/>
                    <a:pt x="60" y="60"/>
                  </a:cubicBezTo>
                  <a:cubicBezTo>
                    <a:pt x="0" y="143"/>
                    <a:pt x="12" y="238"/>
                    <a:pt x="84" y="298"/>
                  </a:cubicBezTo>
                  <a:lnTo>
                    <a:pt x="107" y="322"/>
                  </a:lnTo>
                  <a:lnTo>
                    <a:pt x="369" y="524"/>
                  </a:lnTo>
                  <a:lnTo>
                    <a:pt x="2286" y="2060"/>
                  </a:lnTo>
                  <a:lnTo>
                    <a:pt x="2429" y="2167"/>
                  </a:lnTo>
                  <a:cubicBezTo>
                    <a:pt x="2405" y="2108"/>
                    <a:pt x="2405" y="2060"/>
                    <a:pt x="2405" y="2001"/>
                  </a:cubicBezTo>
                  <a:cubicBezTo>
                    <a:pt x="2405" y="1929"/>
                    <a:pt x="2441" y="1846"/>
                    <a:pt x="2489" y="1774"/>
                  </a:cubicBezTo>
                  <a:lnTo>
                    <a:pt x="655" y="322"/>
                  </a:lnTo>
                  <a:cubicBezTo>
                    <a:pt x="596" y="405"/>
                    <a:pt x="500" y="453"/>
                    <a:pt x="405" y="453"/>
                  </a:cubicBezTo>
                  <a:cubicBezTo>
                    <a:pt x="250" y="453"/>
                    <a:pt x="143" y="298"/>
                    <a:pt x="167" y="155"/>
                  </a:cubicBezTo>
                  <a:cubicBezTo>
                    <a:pt x="167" y="96"/>
                    <a:pt x="191" y="48"/>
                    <a:pt x="22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3016725" y="4319125"/>
              <a:ext cx="67000" cy="92275"/>
            </a:xfrm>
            <a:custGeom>
              <a:avLst/>
              <a:gdLst/>
              <a:ahLst/>
              <a:cxnLst/>
              <a:rect l="l" t="t" r="r" b="b"/>
              <a:pathLst>
                <a:path w="2680" h="3691" extrusionOk="0">
                  <a:moveTo>
                    <a:pt x="2680" y="119"/>
                  </a:moveTo>
                  <a:lnTo>
                    <a:pt x="2675" y="126"/>
                  </a:lnTo>
                  <a:lnTo>
                    <a:pt x="2675" y="126"/>
                  </a:lnTo>
                  <a:cubicBezTo>
                    <a:pt x="2677" y="124"/>
                    <a:pt x="2679" y="122"/>
                    <a:pt x="2680" y="119"/>
                  </a:cubicBezTo>
                  <a:close/>
                  <a:moveTo>
                    <a:pt x="2370" y="0"/>
                  </a:moveTo>
                  <a:lnTo>
                    <a:pt x="1" y="3560"/>
                  </a:lnTo>
                  <a:cubicBezTo>
                    <a:pt x="96" y="3596"/>
                    <a:pt x="168" y="3631"/>
                    <a:pt x="227" y="3691"/>
                  </a:cubicBezTo>
                  <a:lnTo>
                    <a:pt x="310" y="3691"/>
                  </a:lnTo>
                  <a:lnTo>
                    <a:pt x="2675" y="126"/>
                  </a:lnTo>
                  <a:lnTo>
                    <a:pt x="2675" y="126"/>
                  </a:lnTo>
                  <a:cubicBezTo>
                    <a:pt x="2661" y="143"/>
                    <a:pt x="2628" y="143"/>
                    <a:pt x="2596" y="143"/>
                  </a:cubicBezTo>
                  <a:cubicBezTo>
                    <a:pt x="2501" y="143"/>
                    <a:pt x="2418" y="83"/>
                    <a:pt x="23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3084000" y="4036650"/>
              <a:ext cx="186075" cy="275050"/>
            </a:xfrm>
            <a:custGeom>
              <a:avLst/>
              <a:gdLst/>
              <a:ahLst/>
              <a:cxnLst/>
              <a:rect l="l" t="t" r="r" b="b"/>
              <a:pathLst>
                <a:path w="7443" h="11002" extrusionOk="0">
                  <a:moveTo>
                    <a:pt x="7168" y="0"/>
                  </a:moveTo>
                  <a:lnTo>
                    <a:pt x="1" y="10811"/>
                  </a:lnTo>
                  <a:cubicBezTo>
                    <a:pt x="108" y="10847"/>
                    <a:pt x="203" y="10918"/>
                    <a:pt x="227" y="11001"/>
                  </a:cubicBezTo>
                  <a:cubicBezTo>
                    <a:pt x="239" y="11001"/>
                    <a:pt x="263" y="10989"/>
                    <a:pt x="286" y="10989"/>
                  </a:cubicBezTo>
                  <a:lnTo>
                    <a:pt x="7442" y="179"/>
                  </a:lnTo>
                  <a:cubicBezTo>
                    <a:pt x="7323" y="155"/>
                    <a:pt x="7240" y="95"/>
                    <a:pt x="71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3088475" y="4311375"/>
              <a:ext cx="161950" cy="100025"/>
            </a:xfrm>
            <a:custGeom>
              <a:avLst/>
              <a:gdLst/>
              <a:ahLst/>
              <a:cxnLst/>
              <a:rect l="l" t="t" r="r" b="b"/>
              <a:pathLst>
                <a:path w="6478" h="4001" extrusionOk="0">
                  <a:moveTo>
                    <a:pt x="107" y="0"/>
                  </a:moveTo>
                  <a:cubicBezTo>
                    <a:pt x="96" y="0"/>
                    <a:pt x="72" y="0"/>
                    <a:pt x="48" y="12"/>
                  </a:cubicBezTo>
                  <a:cubicBezTo>
                    <a:pt x="60" y="60"/>
                    <a:pt x="84" y="108"/>
                    <a:pt x="60" y="155"/>
                  </a:cubicBezTo>
                  <a:cubicBezTo>
                    <a:pt x="60" y="215"/>
                    <a:pt x="36" y="250"/>
                    <a:pt x="0" y="298"/>
                  </a:cubicBezTo>
                  <a:lnTo>
                    <a:pt x="24" y="310"/>
                  </a:lnTo>
                  <a:lnTo>
                    <a:pt x="5834" y="4001"/>
                  </a:lnTo>
                  <a:lnTo>
                    <a:pt x="6477" y="4001"/>
                  </a:lnTo>
                  <a:lnTo>
                    <a:pt x="203" y="36"/>
                  </a:lnTo>
                  <a:cubicBezTo>
                    <a:pt x="167" y="12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3271525" y="4040200"/>
              <a:ext cx="47350" cy="371200"/>
            </a:xfrm>
            <a:custGeom>
              <a:avLst/>
              <a:gdLst/>
              <a:ahLst/>
              <a:cxnLst/>
              <a:rect l="l" t="t" r="r" b="b"/>
              <a:pathLst>
                <a:path w="1894" h="14848" extrusionOk="0">
                  <a:moveTo>
                    <a:pt x="334" y="1"/>
                  </a:moveTo>
                  <a:cubicBezTo>
                    <a:pt x="255" y="51"/>
                    <a:pt x="159" y="75"/>
                    <a:pt x="60" y="75"/>
                  </a:cubicBezTo>
                  <a:cubicBezTo>
                    <a:pt x="40" y="75"/>
                    <a:pt x="20" y="74"/>
                    <a:pt x="1" y="72"/>
                  </a:cubicBezTo>
                  <a:lnTo>
                    <a:pt x="1" y="72"/>
                  </a:lnTo>
                  <a:lnTo>
                    <a:pt x="1548" y="14848"/>
                  </a:lnTo>
                  <a:lnTo>
                    <a:pt x="1894" y="1484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3632275" y="440192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27" y="1"/>
                  </a:moveTo>
                  <a:cubicBezTo>
                    <a:pt x="209" y="1"/>
                    <a:pt x="191" y="4"/>
                    <a:pt x="180" y="10"/>
                  </a:cubicBezTo>
                  <a:cubicBezTo>
                    <a:pt x="156" y="10"/>
                    <a:pt x="156" y="22"/>
                    <a:pt x="144" y="22"/>
                  </a:cubicBezTo>
                  <a:lnTo>
                    <a:pt x="132" y="22"/>
                  </a:lnTo>
                  <a:lnTo>
                    <a:pt x="120" y="46"/>
                  </a:lnTo>
                  <a:lnTo>
                    <a:pt x="96" y="57"/>
                  </a:lnTo>
                  <a:lnTo>
                    <a:pt x="84" y="69"/>
                  </a:lnTo>
                  <a:lnTo>
                    <a:pt x="84" y="81"/>
                  </a:lnTo>
                  <a:cubicBezTo>
                    <a:pt x="84" y="105"/>
                    <a:pt x="72" y="105"/>
                    <a:pt x="72" y="117"/>
                  </a:cubicBezTo>
                  <a:lnTo>
                    <a:pt x="1" y="379"/>
                  </a:lnTo>
                  <a:lnTo>
                    <a:pt x="334" y="379"/>
                  </a:lnTo>
                  <a:lnTo>
                    <a:pt x="370" y="308"/>
                  </a:lnTo>
                  <a:lnTo>
                    <a:pt x="394" y="224"/>
                  </a:lnTo>
                  <a:cubicBezTo>
                    <a:pt x="430" y="129"/>
                    <a:pt x="370" y="46"/>
                    <a:pt x="275" y="10"/>
                  </a:cubicBezTo>
                  <a:cubicBezTo>
                    <a:pt x="263" y="4"/>
                    <a:pt x="245" y="1"/>
                    <a:pt x="227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3737350" y="4195300"/>
              <a:ext cx="14325" cy="216100"/>
            </a:xfrm>
            <a:custGeom>
              <a:avLst/>
              <a:gdLst/>
              <a:ahLst/>
              <a:cxnLst/>
              <a:rect l="l" t="t" r="r" b="b"/>
              <a:pathLst>
                <a:path w="573" h="8644" extrusionOk="0">
                  <a:moveTo>
                    <a:pt x="227" y="0"/>
                  </a:moveTo>
                  <a:lnTo>
                    <a:pt x="37" y="7156"/>
                  </a:lnTo>
                  <a:lnTo>
                    <a:pt x="25" y="7513"/>
                  </a:lnTo>
                  <a:lnTo>
                    <a:pt x="1" y="8644"/>
                  </a:lnTo>
                  <a:lnTo>
                    <a:pt x="346" y="8644"/>
                  </a:lnTo>
                  <a:lnTo>
                    <a:pt x="382" y="7418"/>
                  </a:lnTo>
                  <a:lnTo>
                    <a:pt x="394" y="7060"/>
                  </a:lnTo>
                  <a:lnTo>
                    <a:pt x="572" y="429"/>
                  </a:lnTo>
                  <a:lnTo>
                    <a:pt x="287" y="167"/>
                  </a:lnTo>
                  <a:cubicBezTo>
                    <a:pt x="239" y="119"/>
                    <a:pt x="227" y="60"/>
                    <a:pt x="23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4021625" y="4264050"/>
              <a:ext cx="149750" cy="147350"/>
            </a:xfrm>
            <a:custGeom>
              <a:avLst/>
              <a:gdLst/>
              <a:ahLst/>
              <a:cxnLst/>
              <a:rect l="l" t="t" r="r" b="b"/>
              <a:pathLst>
                <a:path w="5990" h="5894" extrusionOk="0">
                  <a:moveTo>
                    <a:pt x="5751" y="0"/>
                  </a:moveTo>
                  <a:lnTo>
                    <a:pt x="5692" y="60"/>
                  </a:lnTo>
                  <a:lnTo>
                    <a:pt x="0" y="5894"/>
                  </a:lnTo>
                  <a:lnTo>
                    <a:pt x="477" y="5894"/>
                  </a:lnTo>
                  <a:lnTo>
                    <a:pt x="5989" y="238"/>
                  </a:lnTo>
                  <a:cubicBezTo>
                    <a:pt x="5882" y="179"/>
                    <a:pt x="5799" y="108"/>
                    <a:pt x="575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4484475" y="4346500"/>
              <a:ext cx="96475" cy="64900"/>
            </a:xfrm>
            <a:custGeom>
              <a:avLst/>
              <a:gdLst/>
              <a:ahLst/>
              <a:cxnLst/>
              <a:rect l="l" t="t" r="r" b="b"/>
              <a:pathLst>
                <a:path w="3859" h="2596" extrusionOk="0">
                  <a:moveTo>
                    <a:pt x="3668" y="0"/>
                  </a:moveTo>
                  <a:lnTo>
                    <a:pt x="1" y="2596"/>
                  </a:lnTo>
                  <a:lnTo>
                    <a:pt x="584" y="2596"/>
                  </a:lnTo>
                  <a:lnTo>
                    <a:pt x="3858" y="262"/>
                  </a:lnTo>
                  <a:cubicBezTo>
                    <a:pt x="3787" y="191"/>
                    <a:pt x="3715" y="96"/>
                    <a:pt x="366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3743025" y="4194700"/>
              <a:ext cx="230700" cy="216425"/>
            </a:xfrm>
            <a:custGeom>
              <a:avLst/>
              <a:gdLst/>
              <a:ahLst/>
              <a:cxnLst/>
              <a:rect l="l" t="t" r="r" b="b"/>
              <a:pathLst>
                <a:path w="9228" h="8657" extrusionOk="0">
                  <a:moveTo>
                    <a:pt x="369" y="0"/>
                  </a:moveTo>
                  <a:cubicBezTo>
                    <a:pt x="309" y="26"/>
                    <a:pt x="243" y="46"/>
                    <a:pt x="179" y="46"/>
                  </a:cubicBezTo>
                  <a:cubicBezTo>
                    <a:pt x="155" y="46"/>
                    <a:pt x="131" y="43"/>
                    <a:pt x="107" y="36"/>
                  </a:cubicBezTo>
                  <a:cubicBezTo>
                    <a:pt x="72" y="36"/>
                    <a:pt x="48" y="24"/>
                    <a:pt x="12" y="24"/>
                  </a:cubicBezTo>
                  <a:cubicBezTo>
                    <a:pt x="0" y="84"/>
                    <a:pt x="12" y="143"/>
                    <a:pt x="60" y="191"/>
                  </a:cubicBezTo>
                  <a:lnTo>
                    <a:pt x="345" y="453"/>
                  </a:lnTo>
                  <a:lnTo>
                    <a:pt x="5584" y="5572"/>
                  </a:lnTo>
                  <a:lnTo>
                    <a:pt x="5870" y="5846"/>
                  </a:lnTo>
                  <a:lnTo>
                    <a:pt x="8739" y="8656"/>
                  </a:lnTo>
                  <a:lnTo>
                    <a:pt x="9227" y="8656"/>
                  </a:lnTo>
                  <a:lnTo>
                    <a:pt x="7144" y="6620"/>
                  </a:lnTo>
                  <a:cubicBezTo>
                    <a:pt x="7120" y="6620"/>
                    <a:pt x="7102" y="6625"/>
                    <a:pt x="7078" y="6625"/>
                  </a:cubicBezTo>
                  <a:cubicBezTo>
                    <a:pt x="7066" y="6625"/>
                    <a:pt x="7053" y="6624"/>
                    <a:pt x="7037" y="6620"/>
                  </a:cubicBezTo>
                  <a:cubicBezTo>
                    <a:pt x="6858" y="6596"/>
                    <a:pt x="6739" y="6453"/>
                    <a:pt x="6751" y="6275"/>
                  </a:cubicBezTo>
                  <a:lnTo>
                    <a:pt x="6751" y="6239"/>
                  </a:lnTo>
                  <a:lnTo>
                    <a:pt x="6239" y="5739"/>
                  </a:lnTo>
                  <a:lnTo>
                    <a:pt x="5953" y="5465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4185325" y="4269100"/>
              <a:ext cx="69975" cy="142300"/>
            </a:xfrm>
            <a:custGeom>
              <a:avLst/>
              <a:gdLst/>
              <a:ahLst/>
              <a:cxnLst/>
              <a:rect l="l" t="t" r="r" b="b"/>
              <a:pathLst>
                <a:path w="2799" h="5692" extrusionOk="0">
                  <a:moveTo>
                    <a:pt x="1" y="1"/>
                  </a:moveTo>
                  <a:lnTo>
                    <a:pt x="2430" y="5692"/>
                  </a:lnTo>
                  <a:lnTo>
                    <a:pt x="2799" y="5692"/>
                  </a:lnTo>
                  <a:lnTo>
                    <a:pt x="572" y="4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4174625" y="4240475"/>
              <a:ext cx="9550" cy="5725"/>
            </a:xfrm>
            <a:custGeom>
              <a:avLst/>
              <a:gdLst/>
              <a:ahLst/>
              <a:cxnLst/>
              <a:rect l="l" t="t" r="r" b="b"/>
              <a:pathLst>
                <a:path w="382" h="229" extrusionOk="0">
                  <a:moveTo>
                    <a:pt x="180" y="1"/>
                  </a:moveTo>
                  <a:cubicBezTo>
                    <a:pt x="159" y="1"/>
                    <a:pt x="138" y="5"/>
                    <a:pt x="119" y="15"/>
                  </a:cubicBezTo>
                  <a:lnTo>
                    <a:pt x="107" y="15"/>
                  </a:lnTo>
                  <a:cubicBezTo>
                    <a:pt x="48" y="38"/>
                    <a:pt x="0" y="98"/>
                    <a:pt x="0" y="169"/>
                  </a:cubicBezTo>
                  <a:cubicBezTo>
                    <a:pt x="60" y="158"/>
                    <a:pt x="119" y="158"/>
                    <a:pt x="167" y="158"/>
                  </a:cubicBezTo>
                  <a:cubicBezTo>
                    <a:pt x="250" y="158"/>
                    <a:pt x="322" y="193"/>
                    <a:pt x="381" y="229"/>
                  </a:cubicBezTo>
                  <a:lnTo>
                    <a:pt x="322" y="98"/>
                  </a:lnTo>
                  <a:cubicBezTo>
                    <a:pt x="304" y="36"/>
                    <a:pt x="241" y="1"/>
                    <a:pt x="18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4599075" y="4353050"/>
              <a:ext cx="37825" cy="58350"/>
            </a:xfrm>
            <a:custGeom>
              <a:avLst/>
              <a:gdLst/>
              <a:ahLst/>
              <a:cxnLst/>
              <a:rect l="l" t="t" r="r" b="b"/>
              <a:pathLst>
                <a:path w="1513" h="2334" extrusionOk="0">
                  <a:moveTo>
                    <a:pt x="274" y="0"/>
                  </a:moveTo>
                  <a:cubicBezTo>
                    <a:pt x="203" y="72"/>
                    <a:pt x="96" y="119"/>
                    <a:pt x="0" y="155"/>
                  </a:cubicBezTo>
                  <a:lnTo>
                    <a:pt x="1120" y="2334"/>
                  </a:lnTo>
                  <a:lnTo>
                    <a:pt x="1513" y="2334"/>
                  </a:lnTo>
                  <a:lnTo>
                    <a:pt x="334" y="4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4185025" y="4263750"/>
              <a:ext cx="182500" cy="147650"/>
            </a:xfrm>
            <a:custGeom>
              <a:avLst/>
              <a:gdLst/>
              <a:ahLst/>
              <a:cxnLst/>
              <a:rect l="l" t="t" r="r" b="b"/>
              <a:pathLst>
                <a:path w="7300" h="5906" extrusionOk="0">
                  <a:moveTo>
                    <a:pt x="179" y="0"/>
                  </a:moveTo>
                  <a:cubicBezTo>
                    <a:pt x="132" y="96"/>
                    <a:pt x="72" y="155"/>
                    <a:pt x="1" y="215"/>
                  </a:cubicBezTo>
                  <a:lnTo>
                    <a:pt x="549" y="691"/>
                  </a:lnTo>
                  <a:lnTo>
                    <a:pt x="6776" y="5906"/>
                  </a:lnTo>
                  <a:lnTo>
                    <a:pt x="7299" y="5906"/>
                  </a:lnTo>
                  <a:lnTo>
                    <a:pt x="299" y="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4189800" y="4255125"/>
              <a:ext cx="386375" cy="83950"/>
            </a:xfrm>
            <a:custGeom>
              <a:avLst/>
              <a:gdLst/>
              <a:ahLst/>
              <a:cxnLst/>
              <a:rect l="l" t="t" r="r" b="b"/>
              <a:pathLst>
                <a:path w="15455" h="3358" extrusionOk="0">
                  <a:moveTo>
                    <a:pt x="36" y="0"/>
                  </a:moveTo>
                  <a:lnTo>
                    <a:pt x="36" y="0"/>
                  </a:lnTo>
                  <a:cubicBezTo>
                    <a:pt x="48" y="48"/>
                    <a:pt x="48" y="107"/>
                    <a:pt x="48" y="155"/>
                  </a:cubicBezTo>
                  <a:cubicBezTo>
                    <a:pt x="48" y="214"/>
                    <a:pt x="24" y="286"/>
                    <a:pt x="0" y="334"/>
                  </a:cubicBezTo>
                  <a:lnTo>
                    <a:pt x="143" y="381"/>
                  </a:lnTo>
                  <a:lnTo>
                    <a:pt x="15395" y="3358"/>
                  </a:lnTo>
                  <a:lnTo>
                    <a:pt x="15395" y="3262"/>
                  </a:lnTo>
                  <a:cubicBezTo>
                    <a:pt x="15407" y="3179"/>
                    <a:pt x="15419" y="3084"/>
                    <a:pt x="15455" y="3012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4185925" y="3740775"/>
              <a:ext cx="804900" cy="513475"/>
            </a:xfrm>
            <a:custGeom>
              <a:avLst/>
              <a:gdLst/>
              <a:ahLst/>
              <a:cxnLst/>
              <a:rect l="l" t="t" r="r" b="b"/>
              <a:pathLst>
                <a:path w="32196" h="20539" extrusionOk="0">
                  <a:moveTo>
                    <a:pt x="32017" y="0"/>
                  </a:moveTo>
                  <a:lnTo>
                    <a:pt x="1" y="20265"/>
                  </a:lnTo>
                  <a:cubicBezTo>
                    <a:pt x="84" y="20324"/>
                    <a:pt x="155" y="20431"/>
                    <a:pt x="191" y="20538"/>
                  </a:cubicBezTo>
                  <a:lnTo>
                    <a:pt x="32195" y="274"/>
                  </a:lnTo>
                  <a:cubicBezTo>
                    <a:pt x="32124" y="203"/>
                    <a:pt x="32052" y="95"/>
                    <a:pt x="3201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4604725" y="4122375"/>
              <a:ext cx="224450" cy="207175"/>
            </a:xfrm>
            <a:custGeom>
              <a:avLst/>
              <a:gdLst/>
              <a:ahLst/>
              <a:cxnLst/>
              <a:rect l="l" t="t" r="r" b="b"/>
              <a:pathLst>
                <a:path w="8978" h="8287" extrusionOk="0">
                  <a:moveTo>
                    <a:pt x="8752" y="0"/>
                  </a:moveTo>
                  <a:lnTo>
                    <a:pt x="1" y="8037"/>
                  </a:lnTo>
                  <a:cubicBezTo>
                    <a:pt x="96" y="8108"/>
                    <a:pt x="167" y="8191"/>
                    <a:pt x="227" y="8287"/>
                  </a:cubicBezTo>
                  <a:lnTo>
                    <a:pt x="8978" y="250"/>
                  </a:lnTo>
                  <a:cubicBezTo>
                    <a:pt x="8907" y="167"/>
                    <a:pt x="8811" y="95"/>
                    <a:pt x="875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4727950" y="4136950"/>
              <a:ext cx="125650" cy="274450"/>
            </a:xfrm>
            <a:custGeom>
              <a:avLst/>
              <a:gdLst/>
              <a:ahLst/>
              <a:cxnLst/>
              <a:rect l="l" t="t" r="r" b="b"/>
              <a:pathLst>
                <a:path w="5026" h="10978" extrusionOk="0">
                  <a:moveTo>
                    <a:pt x="4704" y="0"/>
                  </a:moveTo>
                  <a:lnTo>
                    <a:pt x="1" y="10978"/>
                  </a:lnTo>
                  <a:lnTo>
                    <a:pt x="370" y="10978"/>
                  </a:lnTo>
                  <a:lnTo>
                    <a:pt x="5025" y="119"/>
                  </a:lnTo>
                  <a:lnTo>
                    <a:pt x="5025" y="48"/>
                  </a:lnTo>
                  <a:lnTo>
                    <a:pt x="4906" y="48"/>
                  </a:lnTo>
                  <a:cubicBezTo>
                    <a:pt x="4835" y="24"/>
                    <a:pt x="4763" y="24"/>
                    <a:pt x="470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4605925" y="4346200"/>
              <a:ext cx="86650" cy="65200"/>
            </a:xfrm>
            <a:custGeom>
              <a:avLst/>
              <a:gdLst/>
              <a:ahLst/>
              <a:cxnLst/>
              <a:rect l="l" t="t" r="r" b="b"/>
              <a:pathLst>
                <a:path w="3466" h="2608" extrusionOk="0">
                  <a:moveTo>
                    <a:pt x="203" y="0"/>
                  </a:moveTo>
                  <a:cubicBezTo>
                    <a:pt x="167" y="108"/>
                    <a:pt x="84" y="203"/>
                    <a:pt x="0" y="274"/>
                  </a:cubicBezTo>
                  <a:lnTo>
                    <a:pt x="60" y="322"/>
                  </a:lnTo>
                  <a:lnTo>
                    <a:pt x="2917" y="2608"/>
                  </a:lnTo>
                  <a:lnTo>
                    <a:pt x="3465" y="260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5016400" y="4244400"/>
              <a:ext cx="9250" cy="167000"/>
            </a:xfrm>
            <a:custGeom>
              <a:avLst/>
              <a:gdLst/>
              <a:ahLst/>
              <a:cxnLst/>
              <a:rect l="l" t="t" r="r" b="b"/>
              <a:pathLst>
                <a:path w="370" h="6680" extrusionOk="0">
                  <a:moveTo>
                    <a:pt x="333" y="1"/>
                  </a:moveTo>
                  <a:cubicBezTo>
                    <a:pt x="262" y="27"/>
                    <a:pt x="177" y="41"/>
                    <a:pt x="89" y="41"/>
                  </a:cubicBezTo>
                  <a:cubicBezTo>
                    <a:pt x="60" y="41"/>
                    <a:pt x="30" y="39"/>
                    <a:pt x="0" y="36"/>
                  </a:cubicBezTo>
                  <a:lnTo>
                    <a:pt x="0" y="36"/>
                  </a:lnTo>
                  <a:lnTo>
                    <a:pt x="24" y="6680"/>
                  </a:lnTo>
                  <a:lnTo>
                    <a:pt x="369" y="6680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5021450" y="4188150"/>
              <a:ext cx="3300" cy="3900"/>
            </a:xfrm>
            <a:custGeom>
              <a:avLst/>
              <a:gdLst/>
              <a:ahLst/>
              <a:cxnLst/>
              <a:rect l="l" t="t" r="r" b="b"/>
              <a:pathLst>
                <a:path w="132" h="156" extrusionOk="0">
                  <a:moveTo>
                    <a:pt x="0" y="0"/>
                  </a:moveTo>
                  <a:lnTo>
                    <a:pt x="0" y="119"/>
                  </a:lnTo>
                  <a:lnTo>
                    <a:pt x="12" y="119"/>
                  </a:lnTo>
                  <a:cubicBezTo>
                    <a:pt x="48" y="143"/>
                    <a:pt x="96" y="155"/>
                    <a:pt x="131" y="155"/>
                  </a:cubicBezTo>
                  <a:cubicBezTo>
                    <a:pt x="120" y="84"/>
                    <a:pt x="72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4864275" y="3750900"/>
              <a:ext cx="138450" cy="315225"/>
            </a:xfrm>
            <a:custGeom>
              <a:avLst/>
              <a:gdLst/>
              <a:ahLst/>
              <a:cxnLst/>
              <a:rect l="l" t="t" r="r" b="b"/>
              <a:pathLst>
                <a:path w="5538" h="12609" extrusionOk="0">
                  <a:moveTo>
                    <a:pt x="5216" y="0"/>
                  </a:moveTo>
                  <a:lnTo>
                    <a:pt x="1" y="12490"/>
                  </a:lnTo>
                  <a:cubicBezTo>
                    <a:pt x="132" y="12513"/>
                    <a:pt x="227" y="12549"/>
                    <a:pt x="322" y="12609"/>
                  </a:cubicBezTo>
                  <a:lnTo>
                    <a:pt x="5537" y="95"/>
                  </a:lnTo>
                  <a:lnTo>
                    <a:pt x="5514" y="95"/>
                  </a:lnTo>
                  <a:cubicBezTo>
                    <a:pt x="5406" y="83"/>
                    <a:pt x="5299" y="48"/>
                    <a:pt x="521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5003300" y="3753275"/>
              <a:ext cx="18175" cy="439050"/>
            </a:xfrm>
            <a:custGeom>
              <a:avLst/>
              <a:gdLst/>
              <a:ahLst/>
              <a:cxnLst/>
              <a:rect l="l" t="t" r="r" b="b"/>
              <a:pathLst>
                <a:path w="727" h="17562" extrusionOk="0">
                  <a:moveTo>
                    <a:pt x="143" y="0"/>
                  </a:moveTo>
                  <a:cubicBezTo>
                    <a:pt x="111" y="0"/>
                    <a:pt x="74" y="6"/>
                    <a:pt x="42" y="6"/>
                  </a:cubicBezTo>
                  <a:cubicBezTo>
                    <a:pt x="27" y="6"/>
                    <a:pt x="12" y="4"/>
                    <a:pt x="0" y="0"/>
                  </a:cubicBezTo>
                  <a:lnTo>
                    <a:pt x="0" y="0"/>
                  </a:lnTo>
                  <a:lnTo>
                    <a:pt x="381" y="17562"/>
                  </a:lnTo>
                  <a:cubicBezTo>
                    <a:pt x="457" y="17545"/>
                    <a:pt x="539" y="17528"/>
                    <a:pt x="622" y="17528"/>
                  </a:cubicBezTo>
                  <a:cubicBezTo>
                    <a:pt x="657" y="17528"/>
                    <a:pt x="692" y="17531"/>
                    <a:pt x="726" y="17538"/>
                  </a:cubicBezTo>
                  <a:lnTo>
                    <a:pt x="726" y="17419"/>
                  </a:lnTo>
                  <a:lnTo>
                    <a:pt x="357" y="57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4886325" y="4112250"/>
              <a:ext cx="111625" cy="96750"/>
            </a:xfrm>
            <a:custGeom>
              <a:avLst/>
              <a:gdLst/>
              <a:ahLst/>
              <a:cxnLst/>
              <a:rect l="l" t="t" r="r" b="b"/>
              <a:pathLst>
                <a:path w="4465" h="3870" extrusionOk="0">
                  <a:moveTo>
                    <a:pt x="155" y="0"/>
                  </a:moveTo>
                  <a:cubicBezTo>
                    <a:pt x="107" y="107"/>
                    <a:pt x="60" y="226"/>
                    <a:pt x="0" y="322"/>
                  </a:cubicBezTo>
                  <a:lnTo>
                    <a:pt x="4310" y="3870"/>
                  </a:lnTo>
                  <a:cubicBezTo>
                    <a:pt x="4346" y="3774"/>
                    <a:pt x="4393" y="3667"/>
                    <a:pt x="4465" y="3572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5032450" y="4235775"/>
              <a:ext cx="207800" cy="173550"/>
            </a:xfrm>
            <a:custGeom>
              <a:avLst/>
              <a:gdLst/>
              <a:ahLst/>
              <a:cxnLst/>
              <a:rect l="l" t="t" r="r" b="b"/>
              <a:pathLst>
                <a:path w="8312" h="6942" extrusionOk="0">
                  <a:moveTo>
                    <a:pt x="275" y="0"/>
                  </a:moveTo>
                  <a:cubicBezTo>
                    <a:pt x="191" y="96"/>
                    <a:pt x="96" y="167"/>
                    <a:pt x="1" y="226"/>
                  </a:cubicBezTo>
                  <a:lnTo>
                    <a:pt x="8121" y="6942"/>
                  </a:lnTo>
                  <a:cubicBezTo>
                    <a:pt x="8169" y="6834"/>
                    <a:pt x="8240" y="6751"/>
                    <a:pt x="8312" y="6668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5006875" y="3750000"/>
              <a:ext cx="242600" cy="651600"/>
            </a:xfrm>
            <a:custGeom>
              <a:avLst/>
              <a:gdLst/>
              <a:ahLst/>
              <a:cxnLst/>
              <a:rect l="l" t="t" r="r" b="b"/>
              <a:pathLst>
                <a:path w="9704" h="26064" extrusionOk="0">
                  <a:moveTo>
                    <a:pt x="333" y="0"/>
                  </a:moveTo>
                  <a:cubicBezTo>
                    <a:pt x="226" y="60"/>
                    <a:pt x="107" y="107"/>
                    <a:pt x="0" y="119"/>
                  </a:cubicBezTo>
                  <a:lnTo>
                    <a:pt x="214" y="679"/>
                  </a:lnTo>
                  <a:lnTo>
                    <a:pt x="9394" y="26063"/>
                  </a:lnTo>
                  <a:cubicBezTo>
                    <a:pt x="9489" y="26004"/>
                    <a:pt x="9585" y="25944"/>
                    <a:pt x="9704" y="25920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4991100" y="4191000"/>
              <a:ext cx="56575" cy="53975"/>
            </a:xfrm>
            <a:custGeom>
              <a:avLst/>
              <a:gdLst/>
              <a:ahLst/>
              <a:cxnLst/>
              <a:rect l="l" t="t" r="r" b="b"/>
              <a:pathLst>
                <a:path w="2263" h="2159" extrusionOk="0">
                  <a:moveTo>
                    <a:pt x="1125" y="1"/>
                  </a:moveTo>
                  <a:cubicBezTo>
                    <a:pt x="1037" y="1"/>
                    <a:pt x="950" y="14"/>
                    <a:pt x="869" y="41"/>
                  </a:cubicBezTo>
                  <a:cubicBezTo>
                    <a:pt x="631" y="101"/>
                    <a:pt x="429" y="232"/>
                    <a:pt x="274" y="422"/>
                  </a:cubicBezTo>
                  <a:cubicBezTo>
                    <a:pt x="202" y="517"/>
                    <a:pt x="143" y="624"/>
                    <a:pt x="119" y="720"/>
                  </a:cubicBezTo>
                  <a:cubicBezTo>
                    <a:pt x="83" y="803"/>
                    <a:pt x="71" y="886"/>
                    <a:pt x="60" y="982"/>
                  </a:cubicBezTo>
                  <a:cubicBezTo>
                    <a:pt x="0" y="1577"/>
                    <a:pt x="441" y="2113"/>
                    <a:pt x="1024" y="2148"/>
                  </a:cubicBezTo>
                  <a:cubicBezTo>
                    <a:pt x="1061" y="2156"/>
                    <a:pt x="1098" y="2159"/>
                    <a:pt x="1134" y="2159"/>
                  </a:cubicBezTo>
                  <a:cubicBezTo>
                    <a:pt x="1216" y="2159"/>
                    <a:pt x="1295" y="2145"/>
                    <a:pt x="1369" y="2137"/>
                  </a:cubicBezTo>
                  <a:cubicBezTo>
                    <a:pt x="1464" y="2113"/>
                    <a:pt x="1572" y="2077"/>
                    <a:pt x="1679" y="2017"/>
                  </a:cubicBezTo>
                  <a:cubicBezTo>
                    <a:pt x="1750" y="1958"/>
                    <a:pt x="1845" y="1887"/>
                    <a:pt x="1929" y="1791"/>
                  </a:cubicBezTo>
                  <a:cubicBezTo>
                    <a:pt x="2084" y="1636"/>
                    <a:pt x="2167" y="1422"/>
                    <a:pt x="2203" y="1184"/>
                  </a:cubicBezTo>
                  <a:cubicBezTo>
                    <a:pt x="2262" y="636"/>
                    <a:pt x="1881" y="148"/>
                    <a:pt x="1345" y="29"/>
                  </a:cubicBezTo>
                  <a:cubicBezTo>
                    <a:pt x="1310" y="5"/>
                    <a:pt x="1274" y="5"/>
                    <a:pt x="1226" y="5"/>
                  </a:cubicBezTo>
                  <a:lnTo>
                    <a:pt x="1214" y="5"/>
                  </a:lnTo>
                  <a:cubicBezTo>
                    <a:pt x="1185" y="2"/>
                    <a:pt x="1155" y="1"/>
                    <a:pt x="11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4815775" y="4062050"/>
              <a:ext cx="78000" cy="76425"/>
            </a:xfrm>
            <a:custGeom>
              <a:avLst/>
              <a:gdLst/>
              <a:ahLst/>
              <a:cxnLst/>
              <a:rect l="l" t="t" r="r" b="b"/>
              <a:pathLst>
                <a:path w="3120" h="3057" extrusionOk="0">
                  <a:moveTo>
                    <a:pt x="1541" y="0"/>
                  </a:moveTo>
                  <a:cubicBezTo>
                    <a:pt x="769" y="0"/>
                    <a:pt x="102" y="595"/>
                    <a:pt x="24" y="1389"/>
                  </a:cubicBezTo>
                  <a:cubicBezTo>
                    <a:pt x="0" y="1770"/>
                    <a:pt x="107" y="2151"/>
                    <a:pt x="322" y="2425"/>
                  </a:cubicBezTo>
                  <a:cubicBezTo>
                    <a:pt x="405" y="2520"/>
                    <a:pt x="476" y="2604"/>
                    <a:pt x="548" y="2687"/>
                  </a:cubicBezTo>
                  <a:cubicBezTo>
                    <a:pt x="727" y="2842"/>
                    <a:pt x="953" y="2949"/>
                    <a:pt x="1191" y="3008"/>
                  </a:cubicBezTo>
                  <a:cubicBezTo>
                    <a:pt x="1262" y="3020"/>
                    <a:pt x="1322" y="3044"/>
                    <a:pt x="1393" y="3056"/>
                  </a:cubicBezTo>
                  <a:lnTo>
                    <a:pt x="1512" y="3056"/>
                  </a:lnTo>
                  <a:cubicBezTo>
                    <a:pt x="1523" y="3056"/>
                    <a:pt x="1534" y="3056"/>
                    <a:pt x="1545" y="3056"/>
                  </a:cubicBezTo>
                  <a:cubicBezTo>
                    <a:pt x="2068" y="3056"/>
                    <a:pt x="2554" y="2773"/>
                    <a:pt x="2822" y="2353"/>
                  </a:cubicBezTo>
                  <a:cubicBezTo>
                    <a:pt x="2882" y="2246"/>
                    <a:pt x="2941" y="2151"/>
                    <a:pt x="2977" y="2044"/>
                  </a:cubicBezTo>
                  <a:cubicBezTo>
                    <a:pt x="3013" y="1913"/>
                    <a:pt x="3048" y="1770"/>
                    <a:pt x="3060" y="1651"/>
                  </a:cubicBezTo>
                  <a:cubicBezTo>
                    <a:pt x="3120" y="1032"/>
                    <a:pt x="2798" y="448"/>
                    <a:pt x="2274" y="163"/>
                  </a:cubicBezTo>
                  <a:cubicBezTo>
                    <a:pt x="2167" y="103"/>
                    <a:pt x="2072" y="79"/>
                    <a:pt x="1965" y="44"/>
                  </a:cubicBezTo>
                  <a:cubicBezTo>
                    <a:pt x="1870" y="20"/>
                    <a:pt x="1786" y="8"/>
                    <a:pt x="1691" y="8"/>
                  </a:cubicBezTo>
                  <a:cubicBezTo>
                    <a:pt x="1640" y="3"/>
                    <a:pt x="1590" y="0"/>
                    <a:pt x="154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997100" y="4406875"/>
              <a:ext cx="25600" cy="5125"/>
            </a:xfrm>
            <a:custGeom>
              <a:avLst/>
              <a:gdLst/>
              <a:ahLst/>
              <a:cxnLst/>
              <a:rect l="l" t="t" r="r" b="b"/>
              <a:pathLst>
                <a:path w="1024" h="205" extrusionOk="0">
                  <a:moveTo>
                    <a:pt x="540" y="1"/>
                  </a:moveTo>
                  <a:cubicBezTo>
                    <a:pt x="336" y="1"/>
                    <a:pt x="153" y="63"/>
                    <a:pt x="0" y="205"/>
                  </a:cubicBezTo>
                  <a:lnTo>
                    <a:pt x="1024" y="205"/>
                  </a:lnTo>
                  <a:cubicBezTo>
                    <a:pt x="964" y="145"/>
                    <a:pt x="881" y="98"/>
                    <a:pt x="798" y="62"/>
                  </a:cubicBezTo>
                  <a:cubicBezTo>
                    <a:pt x="726" y="26"/>
                    <a:pt x="655" y="2"/>
                    <a:pt x="595" y="2"/>
                  </a:cubicBezTo>
                  <a:cubicBezTo>
                    <a:pt x="577" y="1"/>
                    <a:pt x="558" y="1"/>
                    <a:pt x="5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2698250" y="4188575"/>
              <a:ext cx="14300" cy="13925"/>
            </a:xfrm>
            <a:custGeom>
              <a:avLst/>
              <a:gdLst/>
              <a:ahLst/>
              <a:cxnLst/>
              <a:rect l="l" t="t" r="r" b="b"/>
              <a:pathLst>
                <a:path w="572" h="557" extrusionOk="0">
                  <a:moveTo>
                    <a:pt x="264" y="1"/>
                  </a:moveTo>
                  <a:cubicBezTo>
                    <a:pt x="193" y="1"/>
                    <a:pt x="120" y="42"/>
                    <a:pt x="72" y="90"/>
                  </a:cubicBezTo>
                  <a:cubicBezTo>
                    <a:pt x="48" y="138"/>
                    <a:pt x="12" y="186"/>
                    <a:pt x="12" y="245"/>
                  </a:cubicBezTo>
                  <a:cubicBezTo>
                    <a:pt x="0" y="400"/>
                    <a:pt x="107" y="555"/>
                    <a:pt x="250" y="555"/>
                  </a:cubicBezTo>
                  <a:cubicBezTo>
                    <a:pt x="259" y="556"/>
                    <a:pt x="269" y="556"/>
                    <a:pt x="278" y="556"/>
                  </a:cubicBezTo>
                  <a:cubicBezTo>
                    <a:pt x="375" y="556"/>
                    <a:pt x="469" y="500"/>
                    <a:pt x="512" y="424"/>
                  </a:cubicBezTo>
                  <a:cubicBezTo>
                    <a:pt x="524" y="388"/>
                    <a:pt x="536" y="340"/>
                    <a:pt x="548" y="305"/>
                  </a:cubicBezTo>
                  <a:cubicBezTo>
                    <a:pt x="572" y="150"/>
                    <a:pt x="465" y="19"/>
                    <a:pt x="310" y="7"/>
                  </a:cubicBezTo>
                  <a:cubicBezTo>
                    <a:pt x="295" y="3"/>
                    <a:pt x="279" y="1"/>
                    <a:pt x="264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3732600" y="4168050"/>
              <a:ext cx="29200" cy="27800"/>
            </a:xfrm>
            <a:custGeom>
              <a:avLst/>
              <a:gdLst/>
              <a:ahLst/>
              <a:cxnLst/>
              <a:rect l="l" t="t" r="r" b="b"/>
              <a:pathLst>
                <a:path w="1168" h="1112" extrusionOk="0">
                  <a:moveTo>
                    <a:pt x="567" y="0"/>
                  </a:moveTo>
                  <a:cubicBezTo>
                    <a:pt x="300" y="0"/>
                    <a:pt x="69" y="223"/>
                    <a:pt x="36" y="495"/>
                  </a:cubicBezTo>
                  <a:cubicBezTo>
                    <a:pt x="0" y="757"/>
                    <a:pt x="179" y="995"/>
                    <a:pt x="417" y="1078"/>
                  </a:cubicBezTo>
                  <a:lnTo>
                    <a:pt x="429" y="1078"/>
                  </a:lnTo>
                  <a:cubicBezTo>
                    <a:pt x="465" y="1090"/>
                    <a:pt x="489" y="1102"/>
                    <a:pt x="524" y="1102"/>
                  </a:cubicBezTo>
                  <a:cubicBezTo>
                    <a:pt x="549" y="1109"/>
                    <a:pt x="574" y="1112"/>
                    <a:pt x="600" y="1112"/>
                  </a:cubicBezTo>
                  <a:cubicBezTo>
                    <a:pt x="661" y="1112"/>
                    <a:pt x="724" y="1095"/>
                    <a:pt x="774" y="1078"/>
                  </a:cubicBezTo>
                  <a:cubicBezTo>
                    <a:pt x="965" y="1007"/>
                    <a:pt x="1108" y="840"/>
                    <a:pt x="1131" y="614"/>
                  </a:cubicBezTo>
                  <a:cubicBezTo>
                    <a:pt x="1167" y="316"/>
                    <a:pt x="941" y="54"/>
                    <a:pt x="643" y="7"/>
                  </a:cubicBezTo>
                  <a:cubicBezTo>
                    <a:pt x="618" y="2"/>
                    <a:pt x="592" y="0"/>
                    <a:pt x="5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4574675" y="4319825"/>
              <a:ext cx="37825" cy="38250"/>
            </a:xfrm>
            <a:custGeom>
              <a:avLst/>
              <a:gdLst/>
              <a:ahLst/>
              <a:cxnLst/>
              <a:rect l="l" t="t" r="r" b="b"/>
              <a:pathLst>
                <a:path w="1513" h="1530" extrusionOk="0">
                  <a:moveTo>
                    <a:pt x="731" y="0"/>
                  </a:moveTo>
                  <a:cubicBezTo>
                    <a:pt x="438" y="0"/>
                    <a:pt x="177" y="180"/>
                    <a:pt x="60" y="436"/>
                  </a:cubicBezTo>
                  <a:cubicBezTo>
                    <a:pt x="24" y="508"/>
                    <a:pt x="0" y="603"/>
                    <a:pt x="0" y="686"/>
                  </a:cubicBezTo>
                  <a:lnTo>
                    <a:pt x="0" y="782"/>
                  </a:lnTo>
                  <a:cubicBezTo>
                    <a:pt x="0" y="889"/>
                    <a:pt x="24" y="984"/>
                    <a:pt x="60" y="1079"/>
                  </a:cubicBezTo>
                  <a:cubicBezTo>
                    <a:pt x="95" y="1186"/>
                    <a:pt x="179" y="1270"/>
                    <a:pt x="262" y="1341"/>
                  </a:cubicBezTo>
                  <a:cubicBezTo>
                    <a:pt x="381" y="1448"/>
                    <a:pt x="524" y="1508"/>
                    <a:pt x="679" y="1520"/>
                  </a:cubicBezTo>
                  <a:cubicBezTo>
                    <a:pt x="710" y="1527"/>
                    <a:pt x="742" y="1530"/>
                    <a:pt x="772" y="1530"/>
                  </a:cubicBezTo>
                  <a:cubicBezTo>
                    <a:pt x="847" y="1530"/>
                    <a:pt x="918" y="1513"/>
                    <a:pt x="976" y="1496"/>
                  </a:cubicBezTo>
                  <a:cubicBezTo>
                    <a:pt x="1084" y="1460"/>
                    <a:pt x="1167" y="1401"/>
                    <a:pt x="1250" y="1341"/>
                  </a:cubicBezTo>
                  <a:cubicBezTo>
                    <a:pt x="1334" y="1270"/>
                    <a:pt x="1393" y="1186"/>
                    <a:pt x="1441" y="1079"/>
                  </a:cubicBezTo>
                  <a:cubicBezTo>
                    <a:pt x="1465" y="1008"/>
                    <a:pt x="1488" y="925"/>
                    <a:pt x="1500" y="853"/>
                  </a:cubicBezTo>
                  <a:cubicBezTo>
                    <a:pt x="1512" y="686"/>
                    <a:pt x="1488" y="544"/>
                    <a:pt x="1417" y="424"/>
                  </a:cubicBezTo>
                  <a:cubicBezTo>
                    <a:pt x="1369" y="293"/>
                    <a:pt x="1298" y="198"/>
                    <a:pt x="1203" y="139"/>
                  </a:cubicBezTo>
                  <a:cubicBezTo>
                    <a:pt x="1096" y="67"/>
                    <a:pt x="965" y="8"/>
                    <a:pt x="834" y="8"/>
                  </a:cubicBezTo>
                  <a:cubicBezTo>
                    <a:pt x="799" y="3"/>
                    <a:pt x="765" y="0"/>
                    <a:pt x="731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4163600" y="4245300"/>
              <a:ext cx="27400" cy="26400"/>
            </a:xfrm>
            <a:custGeom>
              <a:avLst/>
              <a:gdLst/>
              <a:ahLst/>
              <a:cxnLst/>
              <a:rect l="l" t="t" r="r" b="b"/>
              <a:pathLst>
                <a:path w="1096" h="1056" extrusionOk="0">
                  <a:moveTo>
                    <a:pt x="608" y="0"/>
                  </a:moveTo>
                  <a:cubicBezTo>
                    <a:pt x="548" y="0"/>
                    <a:pt x="501" y="0"/>
                    <a:pt x="453" y="12"/>
                  </a:cubicBezTo>
                  <a:cubicBezTo>
                    <a:pt x="215" y="60"/>
                    <a:pt x="36" y="250"/>
                    <a:pt x="24" y="488"/>
                  </a:cubicBezTo>
                  <a:cubicBezTo>
                    <a:pt x="1" y="560"/>
                    <a:pt x="24" y="667"/>
                    <a:pt x="72" y="750"/>
                  </a:cubicBezTo>
                  <a:cubicBezTo>
                    <a:pt x="120" y="858"/>
                    <a:pt x="203" y="953"/>
                    <a:pt x="310" y="988"/>
                  </a:cubicBezTo>
                  <a:cubicBezTo>
                    <a:pt x="370" y="1024"/>
                    <a:pt x="429" y="1036"/>
                    <a:pt x="501" y="1048"/>
                  </a:cubicBezTo>
                  <a:cubicBezTo>
                    <a:pt x="528" y="1053"/>
                    <a:pt x="555" y="1055"/>
                    <a:pt x="581" y="1055"/>
                  </a:cubicBezTo>
                  <a:cubicBezTo>
                    <a:pt x="681" y="1055"/>
                    <a:pt x="773" y="1021"/>
                    <a:pt x="858" y="965"/>
                  </a:cubicBezTo>
                  <a:lnTo>
                    <a:pt x="870" y="965"/>
                  </a:lnTo>
                  <a:cubicBezTo>
                    <a:pt x="941" y="905"/>
                    <a:pt x="1013" y="846"/>
                    <a:pt x="1048" y="750"/>
                  </a:cubicBezTo>
                  <a:cubicBezTo>
                    <a:pt x="1084" y="691"/>
                    <a:pt x="1096" y="631"/>
                    <a:pt x="1096" y="572"/>
                  </a:cubicBezTo>
                  <a:cubicBezTo>
                    <a:pt x="1096" y="512"/>
                    <a:pt x="1096" y="465"/>
                    <a:pt x="1084" y="429"/>
                  </a:cubicBezTo>
                  <a:cubicBezTo>
                    <a:pt x="1084" y="417"/>
                    <a:pt x="1084" y="393"/>
                    <a:pt x="1072" y="381"/>
                  </a:cubicBezTo>
                  <a:cubicBezTo>
                    <a:pt x="1036" y="262"/>
                    <a:pt x="965" y="179"/>
                    <a:pt x="870" y="96"/>
                  </a:cubicBezTo>
                  <a:cubicBezTo>
                    <a:pt x="858" y="84"/>
                    <a:pt x="846" y="72"/>
                    <a:pt x="834" y="72"/>
                  </a:cubicBezTo>
                  <a:cubicBezTo>
                    <a:pt x="751" y="24"/>
                    <a:pt x="679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2754800" y="4228775"/>
              <a:ext cx="27100" cy="27250"/>
            </a:xfrm>
            <a:custGeom>
              <a:avLst/>
              <a:gdLst/>
              <a:ahLst/>
              <a:cxnLst/>
              <a:rect l="l" t="t" r="r" b="b"/>
              <a:pathLst>
                <a:path w="1084" h="1090" extrusionOk="0">
                  <a:moveTo>
                    <a:pt x="516" y="0"/>
                  </a:moveTo>
                  <a:cubicBezTo>
                    <a:pt x="325" y="0"/>
                    <a:pt x="166" y="111"/>
                    <a:pt x="72" y="268"/>
                  </a:cubicBezTo>
                  <a:cubicBezTo>
                    <a:pt x="36" y="328"/>
                    <a:pt x="12" y="399"/>
                    <a:pt x="0" y="495"/>
                  </a:cubicBezTo>
                  <a:cubicBezTo>
                    <a:pt x="0" y="554"/>
                    <a:pt x="0" y="614"/>
                    <a:pt x="12" y="661"/>
                  </a:cubicBezTo>
                  <a:cubicBezTo>
                    <a:pt x="36" y="721"/>
                    <a:pt x="60" y="780"/>
                    <a:pt x="96" y="840"/>
                  </a:cubicBezTo>
                  <a:cubicBezTo>
                    <a:pt x="179" y="971"/>
                    <a:pt x="310" y="1054"/>
                    <a:pt x="489" y="1090"/>
                  </a:cubicBezTo>
                  <a:lnTo>
                    <a:pt x="548" y="1090"/>
                  </a:lnTo>
                  <a:cubicBezTo>
                    <a:pt x="703" y="1090"/>
                    <a:pt x="834" y="1030"/>
                    <a:pt x="929" y="935"/>
                  </a:cubicBezTo>
                  <a:cubicBezTo>
                    <a:pt x="1012" y="852"/>
                    <a:pt x="1084" y="733"/>
                    <a:pt x="1084" y="602"/>
                  </a:cubicBezTo>
                  <a:lnTo>
                    <a:pt x="1084" y="506"/>
                  </a:lnTo>
                  <a:cubicBezTo>
                    <a:pt x="1084" y="387"/>
                    <a:pt x="1048" y="280"/>
                    <a:pt x="965" y="197"/>
                  </a:cubicBezTo>
                  <a:cubicBezTo>
                    <a:pt x="881" y="90"/>
                    <a:pt x="750" y="18"/>
                    <a:pt x="596" y="6"/>
                  </a:cubicBezTo>
                  <a:cubicBezTo>
                    <a:pt x="569" y="2"/>
                    <a:pt x="542" y="0"/>
                    <a:pt x="51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2582150" y="4308350"/>
              <a:ext cx="28000" cy="27250"/>
            </a:xfrm>
            <a:custGeom>
              <a:avLst/>
              <a:gdLst/>
              <a:ahLst/>
              <a:cxnLst/>
              <a:rect l="l" t="t" r="r" b="b"/>
              <a:pathLst>
                <a:path w="1120" h="1090" extrusionOk="0">
                  <a:moveTo>
                    <a:pt x="575" y="1"/>
                  </a:moveTo>
                  <a:cubicBezTo>
                    <a:pt x="296" y="1"/>
                    <a:pt x="58" y="208"/>
                    <a:pt x="25" y="491"/>
                  </a:cubicBezTo>
                  <a:cubicBezTo>
                    <a:pt x="1" y="788"/>
                    <a:pt x="215" y="1062"/>
                    <a:pt x="525" y="1086"/>
                  </a:cubicBezTo>
                  <a:cubicBezTo>
                    <a:pt x="545" y="1088"/>
                    <a:pt x="566" y="1090"/>
                    <a:pt x="586" y="1090"/>
                  </a:cubicBezTo>
                  <a:cubicBezTo>
                    <a:pt x="858" y="1090"/>
                    <a:pt x="1087" y="875"/>
                    <a:pt x="1120" y="598"/>
                  </a:cubicBezTo>
                  <a:cubicBezTo>
                    <a:pt x="1120" y="538"/>
                    <a:pt x="1120" y="479"/>
                    <a:pt x="1096" y="431"/>
                  </a:cubicBezTo>
                  <a:cubicBezTo>
                    <a:pt x="1072" y="312"/>
                    <a:pt x="1013" y="217"/>
                    <a:pt x="941" y="133"/>
                  </a:cubicBezTo>
                  <a:cubicBezTo>
                    <a:pt x="858" y="74"/>
                    <a:pt x="775" y="26"/>
                    <a:pt x="679" y="14"/>
                  </a:cubicBezTo>
                  <a:cubicBezTo>
                    <a:pt x="667" y="14"/>
                    <a:pt x="656" y="2"/>
                    <a:pt x="620" y="2"/>
                  </a:cubicBezTo>
                  <a:cubicBezTo>
                    <a:pt x="605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3259325" y="4015150"/>
              <a:ext cx="28300" cy="26950"/>
            </a:xfrm>
            <a:custGeom>
              <a:avLst/>
              <a:gdLst/>
              <a:ahLst/>
              <a:cxnLst/>
              <a:rect l="l" t="t" r="r" b="b"/>
              <a:pathLst>
                <a:path w="1132" h="1078" extrusionOk="0">
                  <a:moveTo>
                    <a:pt x="563" y="1"/>
                  </a:moveTo>
                  <a:cubicBezTo>
                    <a:pt x="284" y="1"/>
                    <a:pt x="46" y="208"/>
                    <a:pt x="12" y="491"/>
                  </a:cubicBezTo>
                  <a:cubicBezTo>
                    <a:pt x="0" y="646"/>
                    <a:pt x="48" y="777"/>
                    <a:pt x="155" y="896"/>
                  </a:cubicBezTo>
                  <a:cubicBezTo>
                    <a:pt x="215" y="967"/>
                    <a:pt x="310" y="1027"/>
                    <a:pt x="429" y="1062"/>
                  </a:cubicBezTo>
                  <a:cubicBezTo>
                    <a:pt x="453" y="1062"/>
                    <a:pt x="477" y="1074"/>
                    <a:pt x="489" y="1074"/>
                  </a:cubicBezTo>
                  <a:lnTo>
                    <a:pt x="512" y="1074"/>
                  </a:lnTo>
                  <a:cubicBezTo>
                    <a:pt x="533" y="1076"/>
                    <a:pt x="553" y="1077"/>
                    <a:pt x="572" y="1077"/>
                  </a:cubicBezTo>
                  <a:cubicBezTo>
                    <a:pt x="665" y="1077"/>
                    <a:pt x="745" y="1054"/>
                    <a:pt x="834" y="1015"/>
                  </a:cubicBezTo>
                  <a:cubicBezTo>
                    <a:pt x="989" y="931"/>
                    <a:pt x="1084" y="777"/>
                    <a:pt x="1108" y="598"/>
                  </a:cubicBezTo>
                  <a:cubicBezTo>
                    <a:pt x="1132" y="300"/>
                    <a:pt x="905" y="38"/>
                    <a:pt x="608" y="3"/>
                  </a:cubicBezTo>
                  <a:cubicBezTo>
                    <a:pt x="593" y="2"/>
                    <a:pt x="577" y="1"/>
                    <a:pt x="56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5234575" y="4397850"/>
              <a:ext cx="36625" cy="13550"/>
            </a:xfrm>
            <a:custGeom>
              <a:avLst/>
              <a:gdLst/>
              <a:ahLst/>
              <a:cxnLst/>
              <a:rect l="l" t="t" r="r" b="b"/>
              <a:pathLst>
                <a:path w="1465" h="542" extrusionOk="0">
                  <a:moveTo>
                    <a:pt x="736" y="1"/>
                  </a:moveTo>
                  <a:cubicBezTo>
                    <a:pt x="686" y="1"/>
                    <a:pt x="635" y="6"/>
                    <a:pt x="596" y="6"/>
                  </a:cubicBezTo>
                  <a:cubicBezTo>
                    <a:pt x="477" y="30"/>
                    <a:pt x="381" y="66"/>
                    <a:pt x="286" y="149"/>
                  </a:cubicBezTo>
                  <a:cubicBezTo>
                    <a:pt x="262" y="161"/>
                    <a:pt x="238" y="173"/>
                    <a:pt x="227" y="185"/>
                  </a:cubicBezTo>
                  <a:cubicBezTo>
                    <a:pt x="143" y="268"/>
                    <a:pt x="84" y="351"/>
                    <a:pt x="36" y="459"/>
                  </a:cubicBezTo>
                  <a:cubicBezTo>
                    <a:pt x="24" y="482"/>
                    <a:pt x="24" y="518"/>
                    <a:pt x="0" y="542"/>
                  </a:cubicBezTo>
                  <a:lnTo>
                    <a:pt x="1465" y="542"/>
                  </a:lnTo>
                  <a:cubicBezTo>
                    <a:pt x="1370" y="268"/>
                    <a:pt x="1120" y="42"/>
                    <a:pt x="810" y="6"/>
                  </a:cubicBezTo>
                  <a:cubicBezTo>
                    <a:pt x="786" y="2"/>
                    <a:pt x="761" y="1"/>
                    <a:pt x="73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4984250" y="3714800"/>
              <a:ext cx="39600" cy="38200"/>
            </a:xfrm>
            <a:custGeom>
              <a:avLst/>
              <a:gdLst/>
              <a:ahLst/>
              <a:cxnLst/>
              <a:rect l="l" t="t" r="r" b="b"/>
              <a:pathLst>
                <a:path w="1584" h="1528" extrusionOk="0">
                  <a:moveTo>
                    <a:pt x="778" y="0"/>
                  </a:moveTo>
                  <a:cubicBezTo>
                    <a:pt x="388" y="0"/>
                    <a:pt x="46" y="289"/>
                    <a:pt x="12" y="694"/>
                  </a:cubicBezTo>
                  <a:cubicBezTo>
                    <a:pt x="0" y="813"/>
                    <a:pt x="12" y="932"/>
                    <a:pt x="60" y="1039"/>
                  </a:cubicBezTo>
                  <a:cubicBezTo>
                    <a:pt x="119" y="1134"/>
                    <a:pt x="179" y="1242"/>
                    <a:pt x="274" y="1313"/>
                  </a:cubicBezTo>
                  <a:cubicBezTo>
                    <a:pt x="310" y="1361"/>
                    <a:pt x="369" y="1408"/>
                    <a:pt x="417" y="1432"/>
                  </a:cubicBezTo>
                  <a:cubicBezTo>
                    <a:pt x="512" y="1480"/>
                    <a:pt x="607" y="1527"/>
                    <a:pt x="715" y="1527"/>
                  </a:cubicBezTo>
                  <a:lnTo>
                    <a:pt x="893" y="1527"/>
                  </a:lnTo>
                  <a:cubicBezTo>
                    <a:pt x="1012" y="1515"/>
                    <a:pt x="1119" y="1468"/>
                    <a:pt x="1203" y="1408"/>
                  </a:cubicBezTo>
                  <a:cubicBezTo>
                    <a:pt x="1381" y="1289"/>
                    <a:pt x="1524" y="1075"/>
                    <a:pt x="1536" y="837"/>
                  </a:cubicBezTo>
                  <a:cubicBezTo>
                    <a:pt x="1584" y="420"/>
                    <a:pt x="1286" y="39"/>
                    <a:pt x="846" y="3"/>
                  </a:cubicBezTo>
                  <a:cubicBezTo>
                    <a:pt x="823" y="1"/>
                    <a:pt x="800" y="0"/>
                    <a:pt x="77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3074475" y="4307150"/>
              <a:ext cx="15500" cy="15550"/>
            </a:xfrm>
            <a:custGeom>
              <a:avLst/>
              <a:gdLst/>
              <a:ahLst/>
              <a:cxnLst/>
              <a:rect l="l" t="t" r="r" b="b"/>
              <a:pathLst>
                <a:path w="620" h="622" extrusionOk="0">
                  <a:moveTo>
                    <a:pt x="328" y="0"/>
                  </a:moveTo>
                  <a:cubicBezTo>
                    <a:pt x="264" y="0"/>
                    <a:pt x="195" y="30"/>
                    <a:pt x="144" y="50"/>
                  </a:cubicBezTo>
                  <a:cubicBezTo>
                    <a:pt x="72" y="86"/>
                    <a:pt x="13" y="169"/>
                    <a:pt x="1" y="277"/>
                  </a:cubicBezTo>
                  <a:cubicBezTo>
                    <a:pt x="1" y="300"/>
                    <a:pt x="1" y="336"/>
                    <a:pt x="13" y="360"/>
                  </a:cubicBezTo>
                  <a:cubicBezTo>
                    <a:pt x="24" y="408"/>
                    <a:pt x="48" y="455"/>
                    <a:pt x="60" y="479"/>
                  </a:cubicBezTo>
                  <a:cubicBezTo>
                    <a:pt x="96" y="562"/>
                    <a:pt x="191" y="622"/>
                    <a:pt x="286" y="622"/>
                  </a:cubicBezTo>
                  <a:lnTo>
                    <a:pt x="382" y="622"/>
                  </a:lnTo>
                  <a:cubicBezTo>
                    <a:pt x="465" y="598"/>
                    <a:pt x="536" y="562"/>
                    <a:pt x="560" y="503"/>
                  </a:cubicBezTo>
                  <a:cubicBezTo>
                    <a:pt x="596" y="455"/>
                    <a:pt x="620" y="408"/>
                    <a:pt x="620" y="348"/>
                  </a:cubicBezTo>
                  <a:cubicBezTo>
                    <a:pt x="620" y="300"/>
                    <a:pt x="620" y="265"/>
                    <a:pt x="608" y="217"/>
                  </a:cubicBezTo>
                  <a:cubicBezTo>
                    <a:pt x="584" y="110"/>
                    <a:pt x="489" y="38"/>
                    <a:pt x="382" y="27"/>
                  </a:cubicBezTo>
                  <a:cubicBezTo>
                    <a:pt x="370" y="27"/>
                    <a:pt x="358" y="27"/>
                    <a:pt x="358" y="3"/>
                  </a:cubicBezTo>
                  <a:cubicBezTo>
                    <a:pt x="348" y="1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3911200" y="4344925"/>
              <a:ext cx="16375" cy="15575"/>
            </a:xfrm>
            <a:custGeom>
              <a:avLst/>
              <a:gdLst/>
              <a:ahLst/>
              <a:cxnLst/>
              <a:rect l="l" t="t" r="r" b="b"/>
              <a:pathLst>
                <a:path w="655" h="623" extrusionOk="0">
                  <a:moveTo>
                    <a:pt x="312" y="1"/>
                  </a:moveTo>
                  <a:cubicBezTo>
                    <a:pt x="167" y="1"/>
                    <a:pt x="55" y="103"/>
                    <a:pt x="12" y="254"/>
                  </a:cubicBezTo>
                  <a:lnTo>
                    <a:pt x="12" y="278"/>
                  </a:lnTo>
                  <a:cubicBezTo>
                    <a:pt x="0" y="456"/>
                    <a:pt x="119" y="611"/>
                    <a:pt x="298" y="623"/>
                  </a:cubicBezTo>
                  <a:lnTo>
                    <a:pt x="405" y="623"/>
                  </a:lnTo>
                  <a:cubicBezTo>
                    <a:pt x="524" y="599"/>
                    <a:pt x="631" y="492"/>
                    <a:pt x="643" y="337"/>
                  </a:cubicBezTo>
                  <a:cubicBezTo>
                    <a:pt x="655" y="159"/>
                    <a:pt x="536" y="16"/>
                    <a:pt x="357" y="4"/>
                  </a:cubicBezTo>
                  <a:cubicBezTo>
                    <a:pt x="342" y="2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6" name="Google Shape;4056;p28"/>
          <p:cNvGrpSpPr/>
          <p:nvPr/>
        </p:nvGrpSpPr>
        <p:grpSpPr>
          <a:xfrm>
            <a:off x="7165541" y="51528"/>
            <a:ext cx="1978228" cy="4794296"/>
            <a:chOff x="5728375" y="1492875"/>
            <a:chExt cx="1308525" cy="3171250"/>
          </a:xfrm>
        </p:grpSpPr>
        <p:sp>
          <p:nvSpPr>
            <p:cNvPr id="4057" name="Google Shape;4057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2" name="Google Shape;4132;p28"/>
          <p:cNvGrpSpPr/>
          <p:nvPr/>
        </p:nvGrpSpPr>
        <p:grpSpPr>
          <a:xfrm flipH="1">
            <a:off x="266" y="51528"/>
            <a:ext cx="1978228" cy="4794296"/>
            <a:chOff x="5728375" y="1492875"/>
            <a:chExt cx="1308525" cy="3171250"/>
          </a:xfrm>
        </p:grpSpPr>
        <p:sp>
          <p:nvSpPr>
            <p:cNvPr id="4133" name="Google Shape;4133;p28"/>
            <p:cNvSpPr/>
            <p:nvPr/>
          </p:nvSpPr>
          <p:spPr>
            <a:xfrm>
              <a:off x="6942225" y="2835900"/>
              <a:ext cx="625" cy="925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12"/>
                    <a:pt x="12" y="24"/>
                    <a:pt x="0" y="36"/>
                  </a:cubicBezTo>
                  <a:cubicBezTo>
                    <a:pt x="12" y="36"/>
                    <a:pt x="12" y="24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6945500" y="2844825"/>
              <a:ext cx="42300" cy="133375"/>
            </a:xfrm>
            <a:custGeom>
              <a:avLst/>
              <a:gdLst/>
              <a:ahLst/>
              <a:cxnLst/>
              <a:rect l="l" t="t" r="r" b="b"/>
              <a:pathLst>
                <a:path w="1692" h="5335" extrusionOk="0">
                  <a:moveTo>
                    <a:pt x="346" y="0"/>
                  </a:moveTo>
                  <a:lnTo>
                    <a:pt x="203" y="12"/>
                  </a:lnTo>
                  <a:lnTo>
                    <a:pt x="0" y="453"/>
                  </a:lnTo>
                  <a:lnTo>
                    <a:pt x="1215" y="5263"/>
                  </a:lnTo>
                  <a:lnTo>
                    <a:pt x="1691" y="5334"/>
                  </a:lnTo>
                  <a:lnTo>
                    <a:pt x="1691" y="533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6943725" y="28353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6945500" y="2834575"/>
              <a:ext cx="625" cy="150"/>
            </a:xfrm>
            <a:custGeom>
              <a:avLst/>
              <a:gdLst/>
              <a:ahLst/>
              <a:cxnLst/>
              <a:rect l="l" t="t" r="r" b="b"/>
              <a:pathLst>
                <a:path w="25" h="6" extrusionOk="0">
                  <a:moveTo>
                    <a:pt x="15" y="0"/>
                  </a:moveTo>
                  <a:cubicBezTo>
                    <a:pt x="11" y="0"/>
                    <a:pt x="8" y="6"/>
                    <a:pt x="0" y="6"/>
                  </a:cubicBezTo>
                  <a:lnTo>
                    <a:pt x="24" y="6"/>
                  </a:lnTo>
                  <a:cubicBezTo>
                    <a:pt x="20" y="2"/>
                    <a:pt x="18" y="0"/>
                    <a:pt x="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6943125" y="2835625"/>
              <a:ext cx="550" cy="300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6" y="1"/>
                  </a:moveTo>
                  <a:cubicBezTo>
                    <a:pt x="13" y="1"/>
                    <a:pt x="8" y="3"/>
                    <a:pt x="0" y="11"/>
                  </a:cubicBezTo>
                  <a:cubicBezTo>
                    <a:pt x="16" y="11"/>
                    <a:pt x="21" y="1"/>
                    <a:pt x="1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6978825" y="2988300"/>
              <a:ext cx="57175" cy="218500"/>
            </a:xfrm>
            <a:custGeom>
              <a:avLst/>
              <a:gdLst/>
              <a:ahLst/>
              <a:cxnLst/>
              <a:rect l="l" t="t" r="r" b="b"/>
              <a:pathLst>
                <a:path w="2287" h="8740" extrusionOk="0">
                  <a:moveTo>
                    <a:pt x="1" y="0"/>
                  </a:moveTo>
                  <a:lnTo>
                    <a:pt x="2227" y="8739"/>
                  </a:lnTo>
                  <a:cubicBezTo>
                    <a:pt x="2239" y="8728"/>
                    <a:pt x="2251" y="8704"/>
                    <a:pt x="2287" y="8692"/>
                  </a:cubicBezTo>
                  <a:lnTo>
                    <a:pt x="2287" y="7180"/>
                  </a:lnTo>
                  <a:lnTo>
                    <a:pt x="477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6796675" y="2972825"/>
              <a:ext cx="91400" cy="176525"/>
            </a:xfrm>
            <a:custGeom>
              <a:avLst/>
              <a:gdLst/>
              <a:ahLst/>
              <a:cxnLst/>
              <a:rect l="l" t="t" r="r" b="b"/>
              <a:pathLst>
                <a:path w="3656" h="7061" extrusionOk="0">
                  <a:moveTo>
                    <a:pt x="3203" y="0"/>
                  </a:moveTo>
                  <a:lnTo>
                    <a:pt x="0" y="6632"/>
                  </a:lnTo>
                  <a:lnTo>
                    <a:pt x="286" y="7061"/>
                  </a:lnTo>
                  <a:lnTo>
                    <a:pt x="3656" y="48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6629100" y="3150225"/>
              <a:ext cx="168775" cy="337550"/>
            </a:xfrm>
            <a:custGeom>
              <a:avLst/>
              <a:gdLst/>
              <a:ahLst/>
              <a:cxnLst/>
              <a:rect l="l" t="t" r="r" b="b"/>
              <a:pathLst>
                <a:path w="6751" h="13502" extrusionOk="0">
                  <a:moveTo>
                    <a:pt x="6465" y="0"/>
                  </a:moveTo>
                  <a:lnTo>
                    <a:pt x="0" y="13359"/>
                  </a:lnTo>
                  <a:cubicBezTo>
                    <a:pt x="155" y="13359"/>
                    <a:pt x="274" y="13419"/>
                    <a:pt x="381" y="13502"/>
                  </a:cubicBezTo>
                  <a:lnTo>
                    <a:pt x="464" y="13442"/>
                  </a:lnTo>
                  <a:lnTo>
                    <a:pt x="6751" y="429"/>
                  </a:lnTo>
                  <a:lnTo>
                    <a:pt x="646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6945500" y="2834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6943725" y="2835300"/>
              <a:ext cx="0" cy="625"/>
            </a:xfrm>
            <a:custGeom>
              <a:avLst/>
              <a:gdLst/>
              <a:ahLst/>
              <a:cxnLst/>
              <a:rect l="l" t="t" r="r" b="b"/>
              <a:pathLst>
                <a:path h="25" extrusionOk="0">
                  <a:moveTo>
                    <a:pt x="0" y="24"/>
                  </a:moveTo>
                  <a:cubicBezTo>
                    <a:pt x="0" y="24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0"/>
                    <a:pt x="0" y="24"/>
                  </a:cubicBezTo>
                  <a:cubicBezTo>
                    <a:pt x="0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6942225" y="283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6881800" y="2836500"/>
              <a:ext cx="68775" cy="126825"/>
            </a:xfrm>
            <a:custGeom>
              <a:avLst/>
              <a:gdLst/>
              <a:ahLst/>
              <a:cxnLst/>
              <a:rect l="l" t="t" r="r" b="b"/>
              <a:pathLst>
                <a:path w="2751" h="5073" extrusionOk="0">
                  <a:moveTo>
                    <a:pt x="2429" y="0"/>
                  </a:moveTo>
                  <a:cubicBezTo>
                    <a:pt x="2417" y="0"/>
                    <a:pt x="2417" y="12"/>
                    <a:pt x="2417" y="12"/>
                  </a:cubicBezTo>
                  <a:lnTo>
                    <a:pt x="1" y="5001"/>
                  </a:lnTo>
                  <a:lnTo>
                    <a:pt x="465" y="5072"/>
                  </a:lnTo>
                  <a:lnTo>
                    <a:pt x="2548" y="774"/>
                  </a:lnTo>
                  <a:lnTo>
                    <a:pt x="2751" y="345"/>
                  </a:lnTo>
                  <a:lnTo>
                    <a:pt x="2632" y="357"/>
                  </a:lnTo>
                  <a:cubicBezTo>
                    <a:pt x="2624" y="358"/>
                    <a:pt x="2615" y="358"/>
                    <a:pt x="2607" y="358"/>
                  </a:cubicBezTo>
                  <a:cubicBezTo>
                    <a:pt x="2488" y="358"/>
                    <a:pt x="2394" y="276"/>
                    <a:pt x="2394" y="131"/>
                  </a:cubicBezTo>
                  <a:cubicBezTo>
                    <a:pt x="2394" y="95"/>
                    <a:pt x="2394" y="48"/>
                    <a:pt x="2429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6902350" y="1492875"/>
              <a:ext cx="133950" cy="92000"/>
            </a:xfrm>
            <a:custGeom>
              <a:avLst/>
              <a:gdLst/>
              <a:ahLst/>
              <a:cxnLst/>
              <a:rect l="l" t="t" r="r" b="b"/>
              <a:pathLst>
                <a:path w="5358" h="3680" extrusionOk="0">
                  <a:moveTo>
                    <a:pt x="5358" y="0"/>
                  </a:moveTo>
                  <a:lnTo>
                    <a:pt x="0" y="3275"/>
                  </a:lnTo>
                  <a:lnTo>
                    <a:pt x="202" y="3679"/>
                  </a:lnTo>
                  <a:lnTo>
                    <a:pt x="5358" y="524"/>
                  </a:lnTo>
                  <a:lnTo>
                    <a:pt x="535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6839525" y="1837250"/>
              <a:ext cx="325" cy="92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13" y="1"/>
                  </a:moveTo>
                  <a:cubicBezTo>
                    <a:pt x="1" y="1"/>
                    <a:pt x="1" y="25"/>
                    <a:pt x="1" y="37"/>
                  </a:cubicBezTo>
                  <a:cubicBezTo>
                    <a:pt x="1" y="25"/>
                    <a:pt x="1" y="13"/>
                    <a:pt x="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6839525" y="1689025"/>
              <a:ext cx="97375" cy="151525"/>
            </a:xfrm>
            <a:custGeom>
              <a:avLst/>
              <a:gdLst/>
              <a:ahLst/>
              <a:cxnLst/>
              <a:rect l="l" t="t" r="r" b="b"/>
              <a:pathLst>
                <a:path w="3895" h="6061" extrusionOk="0">
                  <a:moveTo>
                    <a:pt x="20" y="5898"/>
                  </a:moveTo>
                  <a:cubicBezTo>
                    <a:pt x="13" y="5908"/>
                    <a:pt x="6" y="5919"/>
                    <a:pt x="1" y="5930"/>
                  </a:cubicBezTo>
                  <a:lnTo>
                    <a:pt x="20" y="5898"/>
                  </a:lnTo>
                  <a:close/>
                  <a:moveTo>
                    <a:pt x="3513" y="1"/>
                  </a:moveTo>
                  <a:lnTo>
                    <a:pt x="20" y="5898"/>
                  </a:lnTo>
                  <a:lnTo>
                    <a:pt x="20" y="5898"/>
                  </a:lnTo>
                  <a:cubicBezTo>
                    <a:pt x="42" y="5867"/>
                    <a:pt x="69" y="5844"/>
                    <a:pt x="96" y="5835"/>
                  </a:cubicBezTo>
                  <a:cubicBezTo>
                    <a:pt x="130" y="5818"/>
                    <a:pt x="166" y="5809"/>
                    <a:pt x="201" y="5809"/>
                  </a:cubicBezTo>
                  <a:cubicBezTo>
                    <a:pt x="288" y="5809"/>
                    <a:pt x="368" y="5860"/>
                    <a:pt x="394" y="5954"/>
                  </a:cubicBezTo>
                  <a:lnTo>
                    <a:pt x="441" y="6061"/>
                  </a:lnTo>
                  <a:lnTo>
                    <a:pt x="3894" y="239"/>
                  </a:lnTo>
                  <a:cubicBezTo>
                    <a:pt x="3727" y="191"/>
                    <a:pt x="3597" y="120"/>
                    <a:pt x="3513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6838950" y="1834425"/>
              <a:ext cx="124725" cy="258250"/>
            </a:xfrm>
            <a:custGeom>
              <a:avLst/>
              <a:gdLst/>
              <a:ahLst/>
              <a:cxnLst/>
              <a:rect l="l" t="t" r="r" b="b"/>
              <a:pathLst>
                <a:path w="4989" h="10330" extrusionOk="0">
                  <a:moveTo>
                    <a:pt x="212" y="0"/>
                  </a:moveTo>
                  <a:cubicBezTo>
                    <a:pt x="182" y="0"/>
                    <a:pt x="150" y="6"/>
                    <a:pt x="119" y="19"/>
                  </a:cubicBezTo>
                  <a:cubicBezTo>
                    <a:pt x="83" y="31"/>
                    <a:pt x="48" y="66"/>
                    <a:pt x="24" y="102"/>
                  </a:cubicBezTo>
                  <a:cubicBezTo>
                    <a:pt x="24" y="126"/>
                    <a:pt x="0" y="138"/>
                    <a:pt x="0" y="150"/>
                  </a:cubicBezTo>
                  <a:lnTo>
                    <a:pt x="0" y="162"/>
                  </a:lnTo>
                  <a:lnTo>
                    <a:pt x="0" y="197"/>
                  </a:lnTo>
                  <a:lnTo>
                    <a:pt x="0" y="209"/>
                  </a:lnTo>
                  <a:lnTo>
                    <a:pt x="0" y="245"/>
                  </a:lnTo>
                  <a:lnTo>
                    <a:pt x="0" y="257"/>
                  </a:lnTo>
                  <a:cubicBezTo>
                    <a:pt x="0" y="269"/>
                    <a:pt x="24" y="281"/>
                    <a:pt x="24" y="304"/>
                  </a:cubicBezTo>
                  <a:lnTo>
                    <a:pt x="4560" y="10329"/>
                  </a:lnTo>
                  <a:cubicBezTo>
                    <a:pt x="4624" y="10255"/>
                    <a:pt x="4736" y="10209"/>
                    <a:pt x="4845" y="10209"/>
                  </a:cubicBezTo>
                  <a:cubicBezTo>
                    <a:pt x="4857" y="10209"/>
                    <a:pt x="4869" y="10209"/>
                    <a:pt x="4882" y="10210"/>
                  </a:cubicBezTo>
                  <a:cubicBezTo>
                    <a:pt x="4917" y="10210"/>
                    <a:pt x="4965" y="10222"/>
                    <a:pt x="4989" y="10246"/>
                  </a:cubicBezTo>
                  <a:lnTo>
                    <a:pt x="464" y="221"/>
                  </a:lnTo>
                  <a:lnTo>
                    <a:pt x="417" y="126"/>
                  </a:lnTo>
                  <a:cubicBezTo>
                    <a:pt x="373" y="47"/>
                    <a:pt x="297" y="0"/>
                    <a:pt x="21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6945800" y="1529475"/>
              <a:ext cx="90500" cy="135175"/>
            </a:xfrm>
            <a:custGeom>
              <a:avLst/>
              <a:gdLst/>
              <a:ahLst/>
              <a:cxnLst/>
              <a:rect l="l" t="t" r="r" b="b"/>
              <a:pathLst>
                <a:path w="3620" h="5407" extrusionOk="0">
                  <a:moveTo>
                    <a:pt x="3620" y="1"/>
                  </a:moveTo>
                  <a:lnTo>
                    <a:pt x="0" y="5073"/>
                  </a:lnTo>
                  <a:lnTo>
                    <a:pt x="108" y="5263"/>
                  </a:lnTo>
                  <a:cubicBezTo>
                    <a:pt x="179" y="5299"/>
                    <a:pt x="250" y="5335"/>
                    <a:pt x="310" y="5406"/>
                  </a:cubicBezTo>
                  <a:lnTo>
                    <a:pt x="3620" y="775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6951750" y="1681000"/>
              <a:ext cx="84550" cy="169075"/>
            </a:xfrm>
            <a:custGeom>
              <a:avLst/>
              <a:gdLst/>
              <a:ahLst/>
              <a:cxnLst/>
              <a:rect l="l" t="t" r="r" b="b"/>
              <a:pathLst>
                <a:path w="3382" h="6763" extrusionOk="0">
                  <a:moveTo>
                    <a:pt x="286" y="0"/>
                  </a:moveTo>
                  <a:cubicBezTo>
                    <a:pt x="239" y="179"/>
                    <a:pt x="155" y="334"/>
                    <a:pt x="0" y="429"/>
                  </a:cubicBezTo>
                  <a:lnTo>
                    <a:pt x="3382" y="6763"/>
                  </a:lnTo>
                  <a:lnTo>
                    <a:pt x="3382" y="58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6891325" y="1570800"/>
              <a:ext cx="56875" cy="90275"/>
            </a:xfrm>
            <a:custGeom>
              <a:avLst/>
              <a:gdLst/>
              <a:ahLst/>
              <a:cxnLst/>
              <a:rect l="l" t="t" r="r" b="b"/>
              <a:pathLst>
                <a:path w="2275" h="3611" extrusionOk="0">
                  <a:moveTo>
                    <a:pt x="219" y="1"/>
                  </a:moveTo>
                  <a:cubicBezTo>
                    <a:pt x="185" y="1"/>
                    <a:pt x="151" y="9"/>
                    <a:pt x="120" y="27"/>
                  </a:cubicBezTo>
                  <a:cubicBezTo>
                    <a:pt x="84" y="62"/>
                    <a:pt x="48" y="86"/>
                    <a:pt x="36" y="122"/>
                  </a:cubicBezTo>
                  <a:cubicBezTo>
                    <a:pt x="24" y="146"/>
                    <a:pt x="1" y="193"/>
                    <a:pt x="1" y="241"/>
                  </a:cubicBezTo>
                  <a:cubicBezTo>
                    <a:pt x="72" y="205"/>
                    <a:pt x="143" y="193"/>
                    <a:pt x="215" y="193"/>
                  </a:cubicBezTo>
                  <a:cubicBezTo>
                    <a:pt x="405" y="205"/>
                    <a:pt x="572" y="384"/>
                    <a:pt x="548" y="574"/>
                  </a:cubicBezTo>
                  <a:cubicBezTo>
                    <a:pt x="524" y="717"/>
                    <a:pt x="441" y="836"/>
                    <a:pt x="322" y="872"/>
                  </a:cubicBezTo>
                  <a:lnTo>
                    <a:pt x="1763" y="3587"/>
                  </a:lnTo>
                  <a:cubicBezTo>
                    <a:pt x="1834" y="3560"/>
                    <a:pt x="1906" y="3546"/>
                    <a:pt x="1982" y="3546"/>
                  </a:cubicBezTo>
                  <a:cubicBezTo>
                    <a:pt x="2007" y="3546"/>
                    <a:pt x="2034" y="3548"/>
                    <a:pt x="2060" y="3551"/>
                  </a:cubicBezTo>
                  <a:cubicBezTo>
                    <a:pt x="2132" y="3575"/>
                    <a:pt x="2215" y="3587"/>
                    <a:pt x="2275" y="3610"/>
                  </a:cubicBezTo>
                  <a:lnTo>
                    <a:pt x="2167" y="3420"/>
                  </a:lnTo>
                  <a:lnTo>
                    <a:pt x="643" y="551"/>
                  </a:lnTo>
                  <a:lnTo>
                    <a:pt x="441" y="146"/>
                  </a:lnTo>
                  <a:lnTo>
                    <a:pt x="417" y="122"/>
                  </a:lnTo>
                  <a:cubicBezTo>
                    <a:pt x="375" y="47"/>
                    <a:pt x="298" y="1"/>
                    <a:pt x="21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6967825" y="2063475"/>
              <a:ext cx="68475" cy="40500"/>
            </a:xfrm>
            <a:custGeom>
              <a:avLst/>
              <a:gdLst/>
              <a:ahLst/>
              <a:cxnLst/>
              <a:rect l="l" t="t" r="r" b="b"/>
              <a:pathLst>
                <a:path w="2739" h="1620" extrusionOk="0">
                  <a:moveTo>
                    <a:pt x="2739" y="1"/>
                  </a:moveTo>
                  <a:lnTo>
                    <a:pt x="0" y="1167"/>
                  </a:lnTo>
                  <a:cubicBezTo>
                    <a:pt x="72" y="1263"/>
                    <a:pt x="131" y="1370"/>
                    <a:pt x="119" y="1501"/>
                  </a:cubicBezTo>
                  <a:cubicBezTo>
                    <a:pt x="119" y="1548"/>
                    <a:pt x="108" y="1572"/>
                    <a:pt x="84" y="1620"/>
                  </a:cubicBezTo>
                  <a:lnTo>
                    <a:pt x="2739" y="489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6558850" y="2100100"/>
              <a:ext cx="396200" cy="178025"/>
            </a:xfrm>
            <a:custGeom>
              <a:avLst/>
              <a:gdLst/>
              <a:ahLst/>
              <a:cxnLst/>
              <a:rect l="l" t="t" r="r" b="b"/>
              <a:pathLst>
                <a:path w="15848" h="7121" extrusionOk="0">
                  <a:moveTo>
                    <a:pt x="15657" y="0"/>
                  </a:moveTo>
                  <a:lnTo>
                    <a:pt x="0" y="6703"/>
                  </a:lnTo>
                  <a:cubicBezTo>
                    <a:pt x="95" y="6822"/>
                    <a:pt x="155" y="6965"/>
                    <a:pt x="167" y="7120"/>
                  </a:cubicBezTo>
                  <a:lnTo>
                    <a:pt x="15824" y="417"/>
                  </a:lnTo>
                  <a:cubicBezTo>
                    <a:pt x="15836" y="393"/>
                    <a:pt x="15836" y="357"/>
                    <a:pt x="15847" y="345"/>
                  </a:cubicBezTo>
                  <a:cubicBezTo>
                    <a:pt x="15728" y="274"/>
                    <a:pt x="15657" y="155"/>
                    <a:pt x="1565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6954425" y="2108725"/>
              <a:ext cx="81875" cy="207200"/>
            </a:xfrm>
            <a:custGeom>
              <a:avLst/>
              <a:gdLst/>
              <a:ahLst/>
              <a:cxnLst/>
              <a:rect l="l" t="t" r="r" b="b"/>
              <a:pathLst>
                <a:path w="3275" h="8288" extrusionOk="0">
                  <a:moveTo>
                    <a:pt x="24" y="0"/>
                  </a:moveTo>
                  <a:cubicBezTo>
                    <a:pt x="13" y="36"/>
                    <a:pt x="1" y="48"/>
                    <a:pt x="1" y="60"/>
                  </a:cubicBezTo>
                  <a:cubicBezTo>
                    <a:pt x="1" y="108"/>
                    <a:pt x="1" y="155"/>
                    <a:pt x="13" y="191"/>
                  </a:cubicBezTo>
                  <a:lnTo>
                    <a:pt x="3275" y="8287"/>
                  </a:lnTo>
                  <a:lnTo>
                    <a:pt x="3275" y="7097"/>
                  </a:lnTo>
                  <a:lnTo>
                    <a:pt x="429" y="36"/>
                  </a:lnTo>
                  <a:cubicBezTo>
                    <a:pt x="417" y="36"/>
                    <a:pt x="417" y="12"/>
                    <a:pt x="417" y="12"/>
                  </a:cubicBezTo>
                  <a:cubicBezTo>
                    <a:pt x="358" y="48"/>
                    <a:pt x="286" y="60"/>
                    <a:pt x="203" y="60"/>
                  </a:cubicBezTo>
                  <a:cubicBezTo>
                    <a:pt x="132" y="48"/>
                    <a:pt x="72" y="36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6559150" y="2280175"/>
              <a:ext cx="477150" cy="150350"/>
            </a:xfrm>
            <a:custGeom>
              <a:avLst/>
              <a:gdLst/>
              <a:ahLst/>
              <a:cxnLst/>
              <a:rect l="l" t="t" r="r" b="b"/>
              <a:pathLst>
                <a:path w="19086" h="6014" extrusionOk="0">
                  <a:moveTo>
                    <a:pt x="167" y="0"/>
                  </a:moveTo>
                  <a:cubicBezTo>
                    <a:pt x="155" y="167"/>
                    <a:pt x="95" y="298"/>
                    <a:pt x="0" y="405"/>
                  </a:cubicBezTo>
                  <a:lnTo>
                    <a:pt x="19086" y="6013"/>
                  </a:lnTo>
                  <a:lnTo>
                    <a:pt x="19086" y="556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6941625" y="2825775"/>
              <a:ext cx="95275" cy="19700"/>
            </a:xfrm>
            <a:custGeom>
              <a:avLst/>
              <a:gdLst/>
              <a:ahLst/>
              <a:cxnLst/>
              <a:rect l="l" t="t" r="r" b="b"/>
              <a:pathLst>
                <a:path w="3811" h="788" extrusionOk="0">
                  <a:moveTo>
                    <a:pt x="3811" y="0"/>
                  </a:moveTo>
                  <a:lnTo>
                    <a:pt x="227" y="334"/>
                  </a:lnTo>
                  <a:lnTo>
                    <a:pt x="155" y="334"/>
                  </a:lnTo>
                  <a:cubicBezTo>
                    <a:pt x="132" y="334"/>
                    <a:pt x="132" y="358"/>
                    <a:pt x="120" y="358"/>
                  </a:cubicBezTo>
                  <a:cubicBezTo>
                    <a:pt x="120" y="370"/>
                    <a:pt x="108" y="370"/>
                    <a:pt x="108" y="370"/>
                  </a:cubicBezTo>
                  <a:cubicBezTo>
                    <a:pt x="108" y="381"/>
                    <a:pt x="96" y="381"/>
                    <a:pt x="96" y="381"/>
                  </a:cubicBezTo>
                  <a:lnTo>
                    <a:pt x="84" y="405"/>
                  </a:lnTo>
                  <a:lnTo>
                    <a:pt x="60" y="417"/>
                  </a:lnTo>
                  <a:cubicBezTo>
                    <a:pt x="48" y="417"/>
                    <a:pt x="48" y="429"/>
                    <a:pt x="36" y="441"/>
                  </a:cubicBezTo>
                  <a:cubicBezTo>
                    <a:pt x="1" y="489"/>
                    <a:pt x="1" y="536"/>
                    <a:pt x="1" y="584"/>
                  </a:cubicBezTo>
                  <a:cubicBezTo>
                    <a:pt x="1" y="707"/>
                    <a:pt x="105" y="787"/>
                    <a:pt x="216" y="787"/>
                  </a:cubicBezTo>
                  <a:cubicBezTo>
                    <a:pt x="224" y="787"/>
                    <a:pt x="231" y="787"/>
                    <a:pt x="239" y="786"/>
                  </a:cubicBezTo>
                  <a:lnTo>
                    <a:pt x="358" y="774"/>
                  </a:lnTo>
                  <a:lnTo>
                    <a:pt x="501" y="762"/>
                  </a:lnTo>
                  <a:lnTo>
                    <a:pt x="3811" y="441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649325" y="2926075"/>
              <a:ext cx="386100" cy="71175"/>
            </a:xfrm>
            <a:custGeom>
              <a:avLst/>
              <a:gdLst/>
              <a:ahLst/>
              <a:cxnLst/>
              <a:rect l="l" t="t" r="r" b="b"/>
              <a:pathLst>
                <a:path w="15444" h="2847" extrusionOk="0">
                  <a:moveTo>
                    <a:pt x="1" y="1"/>
                  </a:moveTo>
                  <a:lnTo>
                    <a:pt x="1" y="25"/>
                  </a:lnTo>
                  <a:cubicBezTo>
                    <a:pt x="18" y="20"/>
                    <a:pt x="36" y="17"/>
                    <a:pt x="52" y="17"/>
                  </a:cubicBezTo>
                  <a:cubicBezTo>
                    <a:pt x="117" y="17"/>
                    <a:pt x="175" y="52"/>
                    <a:pt x="203" y="108"/>
                  </a:cubicBezTo>
                  <a:lnTo>
                    <a:pt x="489" y="525"/>
                  </a:lnTo>
                  <a:lnTo>
                    <a:pt x="9097" y="1846"/>
                  </a:lnTo>
                  <a:lnTo>
                    <a:pt x="9550" y="1918"/>
                  </a:lnTo>
                  <a:lnTo>
                    <a:pt x="13169" y="2489"/>
                  </a:lnTo>
                  <a:lnTo>
                    <a:pt x="13645" y="2561"/>
                  </a:lnTo>
                  <a:lnTo>
                    <a:pt x="15443" y="2846"/>
                  </a:lnTo>
                  <a:lnTo>
                    <a:pt x="15443" y="2406"/>
                  </a:lnTo>
                  <a:lnTo>
                    <a:pt x="13526" y="2108"/>
                  </a:lnTo>
                  <a:lnTo>
                    <a:pt x="13050" y="2025"/>
                  </a:lnTo>
                  <a:lnTo>
                    <a:pt x="9752" y="1525"/>
                  </a:lnTo>
                  <a:lnTo>
                    <a:pt x="9288" y="1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909175" y="3226725"/>
              <a:ext cx="125350" cy="88725"/>
            </a:xfrm>
            <a:custGeom>
              <a:avLst/>
              <a:gdLst/>
              <a:ahLst/>
              <a:cxnLst/>
              <a:rect l="l" t="t" r="r" b="b"/>
              <a:pathLst>
                <a:path w="5014" h="3549" extrusionOk="0">
                  <a:moveTo>
                    <a:pt x="4740" y="0"/>
                  </a:moveTo>
                  <a:lnTo>
                    <a:pt x="1" y="3179"/>
                  </a:lnTo>
                  <a:lnTo>
                    <a:pt x="263" y="3548"/>
                  </a:lnTo>
                  <a:lnTo>
                    <a:pt x="5013" y="357"/>
                  </a:lnTo>
                  <a:cubicBezTo>
                    <a:pt x="4871" y="274"/>
                    <a:pt x="4787" y="155"/>
                    <a:pt x="474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638625" y="3316900"/>
              <a:ext cx="267900" cy="180400"/>
            </a:xfrm>
            <a:custGeom>
              <a:avLst/>
              <a:gdLst/>
              <a:ahLst/>
              <a:cxnLst/>
              <a:rect l="l" t="t" r="r" b="b"/>
              <a:pathLst>
                <a:path w="10716" h="7216" extrusionOk="0">
                  <a:moveTo>
                    <a:pt x="10573" y="1"/>
                  </a:moveTo>
                  <a:cubicBezTo>
                    <a:pt x="10550" y="196"/>
                    <a:pt x="10372" y="347"/>
                    <a:pt x="10157" y="347"/>
                  </a:cubicBezTo>
                  <a:cubicBezTo>
                    <a:pt x="10149" y="347"/>
                    <a:pt x="10141" y="346"/>
                    <a:pt x="10132" y="346"/>
                  </a:cubicBezTo>
                  <a:cubicBezTo>
                    <a:pt x="10025" y="322"/>
                    <a:pt x="9918" y="287"/>
                    <a:pt x="9858" y="203"/>
                  </a:cubicBezTo>
                  <a:lnTo>
                    <a:pt x="83" y="6775"/>
                  </a:lnTo>
                  <a:lnTo>
                    <a:pt x="0" y="6835"/>
                  </a:lnTo>
                  <a:cubicBezTo>
                    <a:pt x="119" y="6930"/>
                    <a:pt x="203" y="7049"/>
                    <a:pt x="250" y="7216"/>
                  </a:cubicBezTo>
                  <a:lnTo>
                    <a:pt x="10716" y="191"/>
                  </a:lnTo>
                  <a:lnTo>
                    <a:pt x="1057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965450" y="3661000"/>
              <a:ext cx="70850" cy="74725"/>
            </a:xfrm>
            <a:custGeom>
              <a:avLst/>
              <a:gdLst/>
              <a:ahLst/>
              <a:cxnLst/>
              <a:rect l="l" t="t" r="r" b="b"/>
              <a:pathLst>
                <a:path w="2834" h="2989" extrusionOk="0">
                  <a:moveTo>
                    <a:pt x="2834" y="0"/>
                  </a:moveTo>
                  <a:lnTo>
                    <a:pt x="0" y="2739"/>
                  </a:lnTo>
                  <a:lnTo>
                    <a:pt x="393" y="2989"/>
                  </a:lnTo>
                  <a:lnTo>
                    <a:pt x="2834" y="631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7850" y="3864600"/>
              <a:ext cx="184850" cy="181875"/>
            </a:xfrm>
            <a:custGeom>
              <a:avLst/>
              <a:gdLst/>
              <a:ahLst/>
              <a:cxnLst/>
              <a:rect l="l" t="t" r="r" b="b"/>
              <a:pathLst>
                <a:path w="7394" h="7275" extrusionOk="0">
                  <a:moveTo>
                    <a:pt x="7156" y="0"/>
                  </a:moveTo>
                  <a:lnTo>
                    <a:pt x="0" y="6953"/>
                  </a:lnTo>
                  <a:cubicBezTo>
                    <a:pt x="119" y="7025"/>
                    <a:pt x="226" y="7144"/>
                    <a:pt x="310" y="7275"/>
                  </a:cubicBezTo>
                  <a:lnTo>
                    <a:pt x="7394" y="405"/>
                  </a:lnTo>
                  <a:lnTo>
                    <a:pt x="7346" y="322"/>
                  </a:lnTo>
                  <a:cubicBezTo>
                    <a:pt x="7311" y="286"/>
                    <a:pt x="7275" y="238"/>
                    <a:pt x="7263" y="179"/>
                  </a:cubicBezTo>
                  <a:lnTo>
                    <a:pt x="715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835375" y="3737800"/>
              <a:ext cx="131575" cy="122050"/>
            </a:xfrm>
            <a:custGeom>
              <a:avLst/>
              <a:gdLst/>
              <a:ahLst/>
              <a:cxnLst/>
              <a:rect l="l" t="t" r="r" b="b"/>
              <a:pathLst>
                <a:path w="5263" h="4882" extrusionOk="0">
                  <a:moveTo>
                    <a:pt x="4882" y="0"/>
                  </a:moveTo>
                  <a:lnTo>
                    <a:pt x="0" y="4727"/>
                  </a:lnTo>
                  <a:cubicBezTo>
                    <a:pt x="60" y="4703"/>
                    <a:pt x="119" y="4703"/>
                    <a:pt x="191" y="4703"/>
                  </a:cubicBezTo>
                  <a:cubicBezTo>
                    <a:pt x="310" y="4715"/>
                    <a:pt x="429" y="4775"/>
                    <a:pt x="488" y="4882"/>
                  </a:cubicBezTo>
                  <a:lnTo>
                    <a:pt x="5263" y="250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7550" y="2926675"/>
              <a:ext cx="388750" cy="587000"/>
            </a:xfrm>
            <a:custGeom>
              <a:avLst/>
              <a:gdLst/>
              <a:ahLst/>
              <a:cxnLst/>
              <a:rect l="l" t="t" r="r" b="b"/>
              <a:pathLst>
                <a:path w="15550" h="23480" extrusionOk="0">
                  <a:moveTo>
                    <a:pt x="96" y="1"/>
                  </a:moveTo>
                  <a:lnTo>
                    <a:pt x="96" y="132"/>
                  </a:lnTo>
                  <a:cubicBezTo>
                    <a:pt x="84" y="251"/>
                    <a:pt x="60" y="358"/>
                    <a:pt x="0" y="441"/>
                  </a:cubicBezTo>
                  <a:lnTo>
                    <a:pt x="5739" y="8954"/>
                  </a:lnTo>
                  <a:lnTo>
                    <a:pt x="6025" y="9383"/>
                  </a:lnTo>
                  <a:lnTo>
                    <a:pt x="6561" y="10181"/>
                  </a:lnTo>
                  <a:lnTo>
                    <a:pt x="6608" y="10181"/>
                  </a:lnTo>
                  <a:cubicBezTo>
                    <a:pt x="6823" y="10192"/>
                    <a:pt x="7001" y="10395"/>
                    <a:pt x="6977" y="10621"/>
                  </a:cubicBezTo>
                  <a:cubicBezTo>
                    <a:pt x="6977" y="10669"/>
                    <a:pt x="6965" y="10692"/>
                    <a:pt x="6942" y="10740"/>
                  </a:cubicBezTo>
                  <a:lnTo>
                    <a:pt x="9918" y="15145"/>
                  </a:lnTo>
                  <a:cubicBezTo>
                    <a:pt x="10121" y="15193"/>
                    <a:pt x="10263" y="15372"/>
                    <a:pt x="10240" y="15574"/>
                  </a:cubicBezTo>
                  <a:lnTo>
                    <a:pt x="10240" y="15610"/>
                  </a:lnTo>
                  <a:lnTo>
                    <a:pt x="10371" y="15800"/>
                  </a:lnTo>
                  <a:lnTo>
                    <a:pt x="15550" y="23480"/>
                  </a:lnTo>
                  <a:lnTo>
                    <a:pt x="15550" y="22682"/>
                  </a:lnTo>
                  <a:lnTo>
                    <a:pt x="10728" y="15550"/>
                  </a:lnTo>
                  <a:lnTo>
                    <a:pt x="10478" y="15181"/>
                  </a:lnTo>
                  <a:lnTo>
                    <a:pt x="6263" y="8907"/>
                  </a:lnTo>
                  <a:lnTo>
                    <a:pt x="5977" y="8478"/>
                  </a:lnTo>
                  <a:lnTo>
                    <a:pt x="596" y="501"/>
                  </a:lnTo>
                  <a:lnTo>
                    <a:pt x="310" y="84"/>
                  </a:lnTo>
                  <a:cubicBezTo>
                    <a:pt x="262" y="25"/>
                    <a:pt x="179" y="1"/>
                    <a:pt x="96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603800" y="3495625"/>
              <a:ext cx="7450" cy="13000"/>
            </a:xfrm>
            <a:custGeom>
              <a:avLst/>
              <a:gdLst/>
              <a:ahLst/>
              <a:cxnLst/>
              <a:rect l="l" t="t" r="r" b="b"/>
              <a:pathLst>
                <a:path w="298" h="520" extrusionOk="0">
                  <a:moveTo>
                    <a:pt x="237" y="0"/>
                  </a:moveTo>
                  <a:cubicBezTo>
                    <a:pt x="172" y="0"/>
                    <a:pt x="97" y="34"/>
                    <a:pt x="60" y="91"/>
                  </a:cubicBezTo>
                  <a:lnTo>
                    <a:pt x="60" y="115"/>
                  </a:lnTo>
                  <a:cubicBezTo>
                    <a:pt x="0" y="222"/>
                    <a:pt x="36" y="353"/>
                    <a:pt x="143" y="412"/>
                  </a:cubicBezTo>
                  <a:lnTo>
                    <a:pt x="298" y="519"/>
                  </a:lnTo>
                  <a:cubicBezTo>
                    <a:pt x="262" y="412"/>
                    <a:pt x="238" y="305"/>
                    <a:pt x="238" y="198"/>
                  </a:cubicBezTo>
                  <a:cubicBezTo>
                    <a:pt x="238" y="138"/>
                    <a:pt x="262" y="67"/>
                    <a:pt x="286" y="7"/>
                  </a:cubicBezTo>
                  <a:cubicBezTo>
                    <a:pt x="271" y="2"/>
                    <a:pt x="254" y="0"/>
                    <a:pt x="237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8"/>
            <p:cNvSpPr/>
            <p:nvPr/>
          </p:nvSpPr>
          <p:spPr>
            <a:xfrm>
              <a:off x="6640400" y="3514550"/>
              <a:ext cx="395900" cy="275350"/>
            </a:xfrm>
            <a:custGeom>
              <a:avLst/>
              <a:gdLst/>
              <a:ahLst/>
              <a:cxnLst/>
              <a:rect l="l" t="t" r="r" b="b"/>
              <a:pathLst>
                <a:path w="15836" h="11014" extrusionOk="0">
                  <a:moveTo>
                    <a:pt x="12" y="0"/>
                  </a:moveTo>
                  <a:lnTo>
                    <a:pt x="1" y="12"/>
                  </a:lnTo>
                  <a:lnTo>
                    <a:pt x="477" y="846"/>
                  </a:lnTo>
                  <a:lnTo>
                    <a:pt x="12681" y="8930"/>
                  </a:lnTo>
                  <a:lnTo>
                    <a:pt x="13062" y="9180"/>
                  </a:lnTo>
                  <a:lnTo>
                    <a:pt x="15836" y="11014"/>
                  </a:lnTo>
                  <a:lnTo>
                    <a:pt x="15836" y="10478"/>
                  </a:lnTo>
                  <a:lnTo>
                    <a:pt x="13395" y="8847"/>
                  </a:lnTo>
                  <a:lnTo>
                    <a:pt x="13002" y="859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8"/>
            <p:cNvSpPr/>
            <p:nvPr/>
          </p:nvSpPr>
          <p:spPr>
            <a:xfrm>
              <a:off x="6841925" y="4224750"/>
              <a:ext cx="194375" cy="153025"/>
            </a:xfrm>
            <a:custGeom>
              <a:avLst/>
              <a:gdLst/>
              <a:ahLst/>
              <a:cxnLst/>
              <a:rect l="l" t="t" r="r" b="b"/>
              <a:pathLst>
                <a:path w="7775" h="6121" extrusionOk="0">
                  <a:moveTo>
                    <a:pt x="560" y="1"/>
                  </a:moveTo>
                  <a:lnTo>
                    <a:pt x="0" y="120"/>
                  </a:lnTo>
                  <a:lnTo>
                    <a:pt x="7775" y="6121"/>
                  </a:lnTo>
                  <a:lnTo>
                    <a:pt x="7775" y="5549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>
              <a:off x="6649325" y="4070575"/>
              <a:ext cx="195300" cy="148550"/>
            </a:xfrm>
            <a:custGeom>
              <a:avLst/>
              <a:gdLst/>
              <a:ahLst/>
              <a:cxnLst/>
              <a:rect l="l" t="t" r="r" b="b"/>
              <a:pathLst>
                <a:path w="7812" h="5942" extrusionOk="0">
                  <a:moveTo>
                    <a:pt x="263" y="0"/>
                  </a:moveTo>
                  <a:cubicBezTo>
                    <a:pt x="203" y="119"/>
                    <a:pt x="120" y="227"/>
                    <a:pt x="1" y="334"/>
                  </a:cubicBezTo>
                  <a:lnTo>
                    <a:pt x="48" y="405"/>
                  </a:lnTo>
                  <a:lnTo>
                    <a:pt x="7252" y="5942"/>
                  </a:lnTo>
                  <a:lnTo>
                    <a:pt x="7811" y="581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>
              <a:off x="6831200" y="3872325"/>
              <a:ext cx="180400" cy="298875"/>
            </a:xfrm>
            <a:custGeom>
              <a:avLst/>
              <a:gdLst/>
              <a:ahLst/>
              <a:cxnLst/>
              <a:rect l="l" t="t" r="r" b="b"/>
              <a:pathLst>
                <a:path w="7216" h="11955" extrusionOk="0">
                  <a:moveTo>
                    <a:pt x="0" y="1"/>
                  </a:moveTo>
                  <a:lnTo>
                    <a:pt x="48" y="72"/>
                  </a:lnTo>
                  <a:lnTo>
                    <a:pt x="6823" y="11955"/>
                  </a:lnTo>
                  <a:cubicBezTo>
                    <a:pt x="6918" y="11847"/>
                    <a:pt x="7073" y="11776"/>
                    <a:pt x="7216" y="11764"/>
                  </a:cubicBezTo>
                  <a:lnTo>
                    <a:pt x="4525" y="7025"/>
                  </a:lnTo>
                  <a:cubicBezTo>
                    <a:pt x="4465" y="7061"/>
                    <a:pt x="4394" y="7061"/>
                    <a:pt x="4334" y="7061"/>
                  </a:cubicBezTo>
                  <a:cubicBezTo>
                    <a:pt x="4108" y="7037"/>
                    <a:pt x="3941" y="6847"/>
                    <a:pt x="3965" y="6609"/>
                  </a:cubicBezTo>
                  <a:cubicBezTo>
                    <a:pt x="3977" y="6490"/>
                    <a:pt x="4037" y="6383"/>
                    <a:pt x="4120" y="6323"/>
                  </a:cubicBezTo>
                  <a:lnTo>
                    <a:pt x="548" y="60"/>
                  </a:lnTo>
                  <a:cubicBezTo>
                    <a:pt x="483" y="107"/>
                    <a:pt x="410" y="139"/>
                    <a:pt x="335" y="139"/>
                  </a:cubicBezTo>
                  <a:cubicBezTo>
                    <a:pt x="315" y="139"/>
                    <a:pt x="295" y="137"/>
                    <a:pt x="274" y="132"/>
                  </a:cubicBezTo>
                  <a:cubicBezTo>
                    <a:pt x="167" y="120"/>
                    <a:pt x="60" y="72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>
              <a:off x="6632950" y="3514850"/>
              <a:ext cx="202450" cy="354225"/>
            </a:xfrm>
            <a:custGeom>
              <a:avLst/>
              <a:gdLst/>
              <a:ahLst/>
              <a:cxnLst/>
              <a:rect l="l" t="t" r="r" b="b"/>
              <a:pathLst>
                <a:path w="8098" h="14169" extrusionOk="0">
                  <a:moveTo>
                    <a:pt x="310" y="0"/>
                  </a:moveTo>
                  <a:cubicBezTo>
                    <a:pt x="227" y="84"/>
                    <a:pt x="120" y="143"/>
                    <a:pt x="1" y="179"/>
                  </a:cubicBezTo>
                  <a:lnTo>
                    <a:pt x="1" y="358"/>
                  </a:lnTo>
                  <a:lnTo>
                    <a:pt x="7764" y="13990"/>
                  </a:lnTo>
                  <a:lnTo>
                    <a:pt x="7871" y="14169"/>
                  </a:lnTo>
                  <a:cubicBezTo>
                    <a:pt x="7859" y="14121"/>
                    <a:pt x="7859" y="14062"/>
                    <a:pt x="7859" y="14002"/>
                  </a:cubicBezTo>
                  <a:cubicBezTo>
                    <a:pt x="7859" y="13835"/>
                    <a:pt x="7954" y="13716"/>
                    <a:pt x="8097" y="13657"/>
                  </a:cubicBezTo>
                  <a:lnTo>
                    <a:pt x="787" y="83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>
              <a:off x="6621650" y="3519025"/>
              <a:ext cx="17000" cy="515550"/>
            </a:xfrm>
            <a:custGeom>
              <a:avLst/>
              <a:gdLst/>
              <a:ahLst/>
              <a:cxnLst/>
              <a:rect l="l" t="t" r="r" b="b"/>
              <a:pathLst>
                <a:path w="680" h="20622" extrusionOk="0">
                  <a:moveTo>
                    <a:pt x="0" y="0"/>
                  </a:moveTo>
                  <a:lnTo>
                    <a:pt x="227" y="20622"/>
                  </a:lnTo>
                  <a:cubicBezTo>
                    <a:pt x="311" y="20605"/>
                    <a:pt x="389" y="20588"/>
                    <a:pt x="470" y="20588"/>
                  </a:cubicBezTo>
                  <a:cubicBezTo>
                    <a:pt x="503" y="20588"/>
                    <a:pt x="537" y="20591"/>
                    <a:pt x="572" y="20598"/>
                  </a:cubicBezTo>
                  <a:cubicBezTo>
                    <a:pt x="596" y="20598"/>
                    <a:pt x="643" y="20610"/>
                    <a:pt x="679" y="20610"/>
                  </a:cubicBezTo>
                  <a:lnTo>
                    <a:pt x="453" y="202"/>
                  </a:lnTo>
                  <a:lnTo>
                    <a:pt x="453" y="24"/>
                  </a:lnTo>
                  <a:cubicBezTo>
                    <a:pt x="387" y="32"/>
                    <a:pt x="333" y="46"/>
                    <a:pt x="278" y="46"/>
                  </a:cubicBezTo>
                  <a:cubicBezTo>
                    <a:pt x="253" y="46"/>
                    <a:pt x="229" y="43"/>
                    <a:pt x="203" y="36"/>
                  </a:cubicBezTo>
                  <a:cubicBezTo>
                    <a:pt x="143" y="36"/>
                    <a:pt x="60" y="24"/>
                    <a:pt x="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>
              <a:off x="5767375" y="3510375"/>
              <a:ext cx="852500" cy="922475"/>
            </a:xfrm>
            <a:custGeom>
              <a:avLst/>
              <a:gdLst/>
              <a:ahLst/>
              <a:cxnLst/>
              <a:rect l="l" t="t" r="r" b="b"/>
              <a:pathLst>
                <a:path w="34100" h="36899" extrusionOk="0">
                  <a:moveTo>
                    <a:pt x="33779" y="1"/>
                  </a:moveTo>
                  <a:lnTo>
                    <a:pt x="1" y="36577"/>
                  </a:lnTo>
                  <a:cubicBezTo>
                    <a:pt x="143" y="36672"/>
                    <a:pt x="239" y="36779"/>
                    <a:pt x="334" y="36898"/>
                  </a:cubicBezTo>
                  <a:lnTo>
                    <a:pt x="34100" y="310"/>
                  </a:lnTo>
                  <a:cubicBezTo>
                    <a:pt x="33969" y="239"/>
                    <a:pt x="33862" y="132"/>
                    <a:pt x="33779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>
              <a:off x="6299575" y="4069975"/>
              <a:ext cx="318525" cy="244400"/>
            </a:xfrm>
            <a:custGeom>
              <a:avLst/>
              <a:gdLst/>
              <a:ahLst/>
              <a:cxnLst/>
              <a:rect l="l" t="t" r="r" b="b"/>
              <a:pathLst>
                <a:path w="12741" h="9776" extrusionOk="0">
                  <a:moveTo>
                    <a:pt x="12455" y="1"/>
                  </a:moveTo>
                  <a:lnTo>
                    <a:pt x="1" y="9418"/>
                  </a:lnTo>
                  <a:cubicBezTo>
                    <a:pt x="108" y="9525"/>
                    <a:pt x="191" y="9645"/>
                    <a:pt x="263" y="9776"/>
                  </a:cubicBezTo>
                  <a:lnTo>
                    <a:pt x="12741" y="358"/>
                  </a:lnTo>
                  <a:cubicBezTo>
                    <a:pt x="12622" y="251"/>
                    <a:pt x="12514" y="131"/>
                    <a:pt x="124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>
              <a:off x="6312675" y="4246175"/>
              <a:ext cx="406325" cy="101975"/>
            </a:xfrm>
            <a:custGeom>
              <a:avLst/>
              <a:gdLst/>
              <a:ahLst/>
              <a:cxnLst/>
              <a:rect l="l" t="t" r="r" b="b"/>
              <a:pathLst>
                <a:path w="16253" h="4079" extrusionOk="0">
                  <a:moveTo>
                    <a:pt x="15931" y="1"/>
                  </a:moveTo>
                  <a:lnTo>
                    <a:pt x="13" y="3620"/>
                  </a:lnTo>
                  <a:cubicBezTo>
                    <a:pt x="25" y="3716"/>
                    <a:pt x="25" y="3799"/>
                    <a:pt x="13" y="3918"/>
                  </a:cubicBezTo>
                  <a:cubicBezTo>
                    <a:pt x="13" y="3966"/>
                    <a:pt x="13" y="4025"/>
                    <a:pt x="1" y="4073"/>
                  </a:cubicBezTo>
                  <a:cubicBezTo>
                    <a:pt x="17" y="4073"/>
                    <a:pt x="38" y="4078"/>
                    <a:pt x="61" y="4078"/>
                  </a:cubicBezTo>
                  <a:cubicBezTo>
                    <a:pt x="72" y="4078"/>
                    <a:pt x="84" y="4077"/>
                    <a:pt x="96" y="4073"/>
                  </a:cubicBezTo>
                  <a:lnTo>
                    <a:pt x="16253" y="394"/>
                  </a:lnTo>
                  <a:cubicBezTo>
                    <a:pt x="16074" y="346"/>
                    <a:pt x="15931" y="203"/>
                    <a:pt x="1593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>
              <a:off x="6728200" y="4251550"/>
              <a:ext cx="2725" cy="2100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72" y="0"/>
                  </a:moveTo>
                  <a:cubicBezTo>
                    <a:pt x="60" y="24"/>
                    <a:pt x="25" y="60"/>
                    <a:pt x="1" y="84"/>
                  </a:cubicBezTo>
                  <a:lnTo>
                    <a:pt x="108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>
              <a:off x="6736250" y="4181300"/>
              <a:ext cx="261950" cy="69375"/>
            </a:xfrm>
            <a:custGeom>
              <a:avLst/>
              <a:gdLst/>
              <a:ahLst/>
              <a:cxnLst/>
              <a:rect l="l" t="t" r="r" b="b"/>
              <a:pathLst>
                <a:path w="10478" h="2775" extrusionOk="0">
                  <a:moveTo>
                    <a:pt x="10442" y="0"/>
                  </a:moveTo>
                  <a:lnTo>
                    <a:pt x="4334" y="1382"/>
                  </a:lnTo>
                  <a:lnTo>
                    <a:pt x="3775" y="1513"/>
                  </a:lnTo>
                  <a:lnTo>
                    <a:pt x="0" y="2382"/>
                  </a:lnTo>
                  <a:lnTo>
                    <a:pt x="227" y="2775"/>
                  </a:lnTo>
                  <a:lnTo>
                    <a:pt x="4215" y="1870"/>
                  </a:lnTo>
                  <a:lnTo>
                    <a:pt x="4787" y="1739"/>
                  </a:lnTo>
                  <a:lnTo>
                    <a:pt x="10478" y="441"/>
                  </a:lnTo>
                  <a:cubicBezTo>
                    <a:pt x="10442" y="322"/>
                    <a:pt x="10406" y="203"/>
                    <a:pt x="10418" y="72"/>
                  </a:cubicBezTo>
                  <a:cubicBezTo>
                    <a:pt x="10418" y="36"/>
                    <a:pt x="10442" y="24"/>
                    <a:pt x="10442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>
              <a:off x="6640400" y="4078600"/>
              <a:ext cx="213150" cy="382525"/>
            </a:xfrm>
            <a:custGeom>
              <a:avLst/>
              <a:gdLst/>
              <a:ahLst/>
              <a:cxnLst/>
              <a:rect l="l" t="t" r="r" b="b"/>
              <a:pathLst>
                <a:path w="8526" h="15301" extrusionOk="0">
                  <a:moveTo>
                    <a:pt x="405" y="1"/>
                  </a:moveTo>
                  <a:cubicBezTo>
                    <a:pt x="286" y="84"/>
                    <a:pt x="143" y="156"/>
                    <a:pt x="1" y="191"/>
                  </a:cubicBezTo>
                  <a:lnTo>
                    <a:pt x="3275" y="6275"/>
                  </a:lnTo>
                  <a:lnTo>
                    <a:pt x="3322" y="6275"/>
                  </a:lnTo>
                  <a:cubicBezTo>
                    <a:pt x="3537" y="6311"/>
                    <a:pt x="3703" y="6502"/>
                    <a:pt x="3691" y="6728"/>
                  </a:cubicBezTo>
                  <a:cubicBezTo>
                    <a:pt x="3680" y="6799"/>
                    <a:pt x="3644" y="6859"/>
                    <a:pt x="3620" y="6918"/>
                  </a:cubicBezTo>
                  <a:lnTo>
                    <a:pt x="3644" y="6978"/>
                  </a:lnTo>
                  <a:lnTo>
                    <a:pt x="8121" y="15300"/>
                  </a:lnTo>
                  <a:lnTo>
                    <a:pt x="8180" y="15193"/>
                  </a:lnTo>
                  <a:cubicBezTo>
                    <a:pt x="8204" y="15193"/>
                    <a:pt x="8204" y="15181"/>
                    <a:pt x="8216" y="15157"/>
                  </a:cubicBezTo>
                  <a:lnTo>
                    <a:pt x="8228" y="15146"/>
                  </a:lnTo>
                  <a:lnTo>
                    <a:pt x="8240" y="15134"/>
                  </a:lnTo>
                  <a:cubicBezTo>
                    <a:pt x="8240" y="15122"/>
                    <a:pt x="8263" y="15122"/>
                    <a:pt x="8263" y="15122"/>
                  </a:cubicBezTo>
                  <a:cubicBezTo>
                    <a:pt x="8263" y="15122"/>
                    <a:pt x="8263" y="15098"/>
                    <a:pt x="8275" y="15098"/>
                  </a:cubicBezTo>
                  <a:lnTo>
                    <a:pt x="8287" y="15098"/>
                  </a:lnTo>
                  <a:cubicBezTo>
                    <a:pt x="8287" y="15086"/>
                    <a:pt x="8299" y="15086"/>
                    <a:pt x="8299" y="15086"/>
                  </a:cubicBezTo>
                  <a:lnTo>
                    <a:pt x="8525" y="15026"/>
                  </a:lnTo>
                  <a:lnTo>
                    <a:pt x="4120" y="6871"/>
                  </a:lnTo>
                  <a:lnTo>
                    <a:pt x="3894" y="6466"/>
                  </a:lnTo>
                  <a:lnTo>
                    <a:pt x="441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>
              <a:off x="6851450" y="4463175"/>
              <a:ext cx="184850" cy="115525"/>
            </a:xfrm>
            <a:custGeom>
              <a:avLst/>
              <a:gdLst/>
              <a:ahLst/>
              <a:cxnLst/>
              <a:rect l="l" t="t" r="r" b="b"/>
              <a:pathLst>
                <a:path w="7394" h="4621" extrusionOk="0">
                  <a:moveTo>
                    <a:pt x="488" y="1"/>
                  </a:moveTo>
                  <a:lnTo>
                    <a:pt x="60" y="108"/>
                  </a:lnTo>
                  <a:lnTo>
                    <a:pt x="0" y="227"/>
                  </a:lnTo>
                  <a:lnTo>
                    <a:pt x="7394" y="4620"/>
                  </a:lnTo>
                  <a:lnTo>
                    <a:pt x="7394" y="409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>
              <a:off x="6847575" y="4406025"/>
              <a:ext cx="188425" cy="60450"/>
            </a:xfrm>
            <a:custGeom>
              <a:avLst/>
              <a:gdLst/>
              <a:ahLst/>
              <a:cxnLst/>
              <a:rect l="l" t="t" r="r" b="b"/>
              <a:pathLst>
                <a:path w="7537" h="2418" extrusionOk="0">
                  <a:moveTo>
                    <a:pt x="17" y="1997"/>
                  </a:moveTo>
                  <a:cubicBezTo>
                    <a:pt x="11" y="1998"/>
                    <a:pt x="6" y="2000"/>
                    <a:pt x="0" y="2001"/>
                  </a:cubicBezTo>
                  <a:lnTo>
                    <a:pt x="17" y="1997"/>
                  </a:lnTo>
                  <a:close/>
                  <a:moveTo>
                    <a:pt x="7537" y="1"/>
                  </a:moveTo>
                  <a:lnTo>
                    <a:pt x="167" y="1965"/>
                  </a:lnTo>
                  <a:lnTo>
                    <a:pt x="17" y="1997"/>
                  </a:lnTo>
                  <a:lnTo>
                    <a:pt x="17" y="1997"/>
                  </a:lnTo>
                  <a:cubicBezTo>
                    <a:pt x="29" y="1995"/>
                    <a:pt x="43" y="1994"/>
                    <a:pt x="57" y="1994"/>
                  </a:cubicBezTo>
                  <a:cubicBezTo>
                    <a:pt x="92" y="1994"/>
                    <a:pt x="129" y="2002"/>
                    <a:pt x="167" y="2025"/>
                  </a:cubicBezTo>
                  <a:cubicBezTo>
                    <a:pt x="286" y="2084"/>
                    <a:pt x="310" y="2215"/>
                    <a:pt x="250" y="2322"/>
                  </a:cubicBezTo>
                  <a:lnTo>
                    <a:pt x="215" y="2418"/>
                  </a:lnTo>
                  <a:lnTo>
                    <a:pt x="631" y="2299"/>
                  </a:lnTo>
                  <a:lnTo>
                    <a:pt x="7537" y="453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>
              <a:off x="6725825" y="4654575"/>
              <a:ext cx="17300" cy="9550"/>
            </a:xfrm>
            <a:custGeom>
              <a:avLst/>
              <a:gdLst/>
              <a:ahLst/>
              <a:cxnLst/>
              <a:rect l="l" t="t" r="r" b="b"/>
              <a:pathLst>
                <a:path w="692" h="382" extrusionOk="0">
                  <a:moveTo>
                    <a:pt x="227" y="0"/>
                  </a:moveTo>
                  <a:lnTo>
                    <a:pt x="1" y="381"/>
                  </a:lnTo>
                  <a:lnTo>
                    <a:pt x="525" y="381"/>
                  </a:lnTo>
                  <a:lnTo>
                    <a:pt x="691" y="8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>
              <a:off x="6737150" y="4455550"/>
              <a:ext cx="117875" cy="190425"/>
            </a:xfrm>
            <a:custGeom>
              <a:avLst/>
              <a:gdLst/>
              <a:ahLst/>
              <a:cxnLst/>
              <a:rect l="l" t="t" r="r" b="b"/>
              <a:pathLst>
                <a:path w="4715" h="7617" extrusionOk="0">
                  <a:moveTo>
                    <a:pt x="4478" y="0"/>
                  </a:moveTo>
                  <a:cubicBezTo>
                    <a:pt x="4455" y="0"/>
                    <a:pt x="4430" y="3"/>
                    <a:pt x="4405" y="8"/>
                  </a:cubicBezTo>
                  <a:cubicBezTo>
                    <a:pt x="4405" y="20"/>
                    <a:pt x="4382" y="20"/>
                    <a:pt x="4382" y="20"/>
                  </a:cubicBezTo>
                  <a:lnTo>
                    <a:pt x="4370" y="20"/>
                  </a:lnTo>
                  <a:lnTo>
                    <a:pt x="4358" y="32"/>
                  </a:lnTo>
                  <a:cubicBezTo>
                    <a:pt x="4358" y="56"/>
                    <a:pt x="4346" y="56"/>
                    <a:pt x="4346" y="56"/>
                  </a:cubicBezTo>
                  <a:lnTo>
                    <a:pt x="4334" y="68"/>
                  </a:lnTo>
                  <a:lnTo>
                    <a:pt x="4310" y="79"/>
                  </a:lnTo>
                  <a:cubicBezTo>
                    <a:pt x="4298" y="79"/>
                    <a:pt x="4298" y="91"/>
                    <a:pt x="4286" y="115"/>
                  </a:cubicBezTo>
                  <a:lnTo>
                    <a:pt x="4227" y="222"/>
                  </a:lnTo>
                  <a:lnTo>
                    <a:pt x="0" y="7521"/>
                  </a:lnTo>
                  <a:lnTo>
                    <a:pt x="453" y="7616"/>
                  </a:lnTo>
                  <a:lnTo>
                    <a:pt x="4548" y="508"/>
                  </a:lnTo>
                  <a:lnTo>
                    <a:pt x="4608" y="389"/>
                  </a:lnTo>
                  <a:lnTo>
                    <a:pt x="4655" y="318"/>
                  </a:lnTo>
                  <a:cubicBezTo>
                    <a:pt x="4715" y="210"/>
                    <a:pt x="4667" y="79"/>
                    <a:pt x="4560" y="20"/>
                  </a:cubicBezTo>
                  <a:cubicBezTo>
                    <a:pt x="4539" y="6"/>
                    <a:pt x="4510" y="0"/>
                    <a:pt x="4478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8"/>
            <p:cNvSpPr/>
            <p:nvPr/>
          </p:nvSpPr>
          <p:spPr>
            <a:xfrm>
              <a:off x="6337975" y="4576300"/>
              <a:ext cx="3900" cy="5375"/>
            </a:xfrm>
            <a:custGeom>
              <a:avLst/>
              <a:gdLst/>
              <a:ahLst/>
              <a:cxnLst/>
              <a:rect l="l" t="t" r="r" b="b"/>
              <a:pathLst>
                <a:path w="156" h="215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95"/>
                    <a:pt x="72" y="179"/>
                    <a:pt x="156" y="214"/>
                  </a:cubicBezTo>
                  <a:lnTo>
                    <a:pt x="156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8"/>
            <p:cNvSpPr/>
            <p:nvPr/>
          </p:nvSpPr>
          <p:spPr>
            <a:xfrm>
              <a:off x="6410025" y="4583425"/>
              <a:ext cx="434000" cy="80700"/>
            </a:xfrm>
            <a:custGeom>
              <a:avLst/>
              <a:gdLst/>
              <a:ahLst/>
              <a:cxnLst/>
              <a:rect l="l" t="t" r="r" b="b"/>
              <a:pathLst>
                <a:path w="17360" h="3228" extrusionOk="0">
                  <a:moveTo>
                    <a:pt x="107" y="1"/>
                  </a:moveTo>
                  <a:cubicBezTo>
                    <a:pt x="95" y="144"/>
                    <a:pt x="60" y="298"/>
                    <a:pt x="0" y="429"/>
                  </a:cubicBezTo>
                  <a:lnTo>
                    <a:pt x="12859" y="2846"/>
                  </a:lnTo>
                  <a:lnTo>
                    <a:pt x="13323" y="2930"/>
                  </a:lnTo>
                  <a:lnTo>
                    <a:pt x="14931" y="3227"/>
                  </a:lnTo>
                  <a:lnTo>
                    <a:pt x="17359" y="3227"/>
                  </a:lnTo>
                  <a:lnTo>
                    <a:pt x="13561" y="2513"/>
                  </a:lnTo>
                  <a:lnTo>
                    <a:pt x="13097" y="2418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8"/>
            <p:cNvSpPr/>
            <p:nvPr/>
          </p:nvSpPr>
          <p:spPr>
            <a:xfrm>
              <a:off x="5778675" y="4344125"/>
              <a:ext cx="436700" cy="105675"/>
            </a:xfrm>
            <a:custGeom>
              <a:avLst/>
              <a:gdLst/>
              <a:ahLst/>
              <a:cxnLst/>
              <a:rect l="l" t="t" r="r" b="b"/>
              <a:pathLst>
                <a:path w="17468" h="4227" extrusionOk="0">
                  <a:moveTo>
                    <a:pt x="17384" y="0"/>
                  </a:moveTo>
                  <a:lnTo>
                    <a:pt x="1" y="3786"/>
                  </a:lnTo>
                  <a:cubicBezTo>
                    <a:pt x="25" y="3905"/>
                    <a:pt x="60" y="4048"/>
                    <a:pt x="49" y="4179"/>
                  </a:cubicBezTo>
                  <a:lnTo>
                    <a:pt x="49" y="4227"/>
                  </a:lnTo>
                  <a:lnTo>
                    <a:pt x="17467" y="429"/>
                  </a:lnTo>
                  <a:cubicBezTo>
                    <a:pt x="17432" y="286"/>
                    <a:pt x="17396" y="155"/>
                    <a:pt x="1738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8"/>
            <p:cNvSpPr/>
            <p:nvPr/>
          </p:nvSpPr>
          <p:spPr>
            <a:xfrm>
              <a:off x="5778975" y="4449775"/>
              <a:ext cx="566475" cy="127425"/>
            </a:xfrm>
            <a:custGeom>
              <a:avLst/>
              <a:gdLst/>
              <a:ahLst/>
              <a:cxnLst/>
              <a:rect l="l" t="t" r="r" b="b"/>
              <a:pathLst>
                <a:path w="22659" h="5097" extrusionOk="0">
                  <a:moveTo>
                    <a:pt x="48" y="1"/>
                  </a:moveTo>
                  <a:cubicBezTo>
                    <a:pt x="37" y="72"/>
                    <a:pt x="13" y="132"/>
                    <a:pt x="1" y="191"/>
                  </a:cubicBezTo>
                  <a:lnTo>
                    <a:pt x="691" y="596"/>
                  </a:lnTo>
                  <a:lnTo>
                    <a:pt x="22373" y="5061"/>
                  </a:lnTo>
                  <a:lnTo>
                    <a:pt x="22539" y="5097"/>
                  </a:lnTo>
                  <a:cubicBezTo>
                    <a:pt x="22551" y="4942"/>
                    <a:pt x="22575" y="4799"/>
                    <a:pt x="22658" y="465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8"/>
            <p:cNvSpPr/>
            <p:nvPr/>
          </p:nvSpPr>
          <p:spPr>
            <a:xfrm>
              <a:off x="6395425" y="4603375"/>
              <a:ext cx="42600" cy="60750"/>
            </a:xfrm>
            <a:custGeom>
              <a:avLst/>
              <a:gdLst/>
              <a:ahLst/>
              <a:cxnLst/>
              <a:rect l="l" t="t" r="r" b="b"/>
              <a:pathLst>
                <a:path w="1704" h="2430" extrusionOk="0">
                  <a:moveTo>
                    <a:pt x="346" y="0"/>
                  </a:moveTo>
                  <a:cubicBezTo>
                    <a:pt x="239" y="120"/>
                    <a:pt x="144" y="215"/>
                    <a:pt x="1" y="286"/>
                  </a:cubicBezTo>
                  <a:lnTo>
                    <a:pt x="1191" y="2429"/>
                  </a:lnTo>
                  <a:lnTo>
                    <a:pt x="1703" y="242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8"/>
            <p:cNvSpPr/>
            <p:nvPr/>
          </p:nvSpPr>
          <p:spPr>
            <a:xfrm>
              <a:off x="6271300" y="4385800"/>
              <a:ext cx="100350" cy="163725"/>
            </a:xfrm>
            <a:custGeom>
              <a:avLst/>
              <a:gdLst/>
              <a:ahLst/>
              <a:cxnLst/>
              <a:rect l="l" t="t" r="r" b="b"/>
              <a:pathLst>
                <a:path w="4014" h="6549" extrusionOk="0">
                  <a:moveTo>
                    <a:pt x="429" y="0"/>
                  </a:moveTo>
                  <a:cubicBezTo>
                    <a:pt x="298" y="60"/>
                    <a:pt x="144" y="107"/>
                    <a:pt x="1" y="131"/>
                  </a:cubicBezTo>
                  <a:lnTo>
                    <a:pt x="3585" y="6548"/>
                  </a:lnTo>
                  <a:cubicBezTo>
                    <a:pt x="3716" y="6477"/>
                    <a:pt x="3870" y="6429"/>
                    <a:pt x="4013" y="6406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8"/>
            <p:cNvSpPr/>
            <p:nvPr/>
          </p:nvSpPr>
          <p:spPr>
            <a:xfrm>
              <a:off x="5772725" y="4454250"/>
              <a:ext cx="364950" cy="209875"/>
            </a:xfrm>
            <a:custGeom>
              <a:avLst/>
              <a:gdLst/>
              <a:ahLst/>
              <a:cxnLst/>
              <a:rect l="l" t="t" r="r" b="b"/>
              <a:pathLst>
                <a:path w="14598" h="8395" extrusionOk="0">
                  <a:moveTo>
                    <a:pt x="239" y="0"/>
                  </a:moveTo>
                  <a:cubicBezTo>
                    <a:pt x="179" y="155"/>
                    <a:pt x="108" y="286"/>
                    <a:pt x="1" y="393"/>
                  </a:cubicBezTo>
                  <a:lnTo>
                    <a:pt x="13705" y="8394"/>
                  </a:lnTo>
                  <a:lnTo>
                    <a:pt x="14598" y="8394"/>
                  </a:lnTo>
                  <a:lnTo>
                    <a:pt x="918" y="4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8"/>
            <p:cNvSpPr/>
            <p:nvPr/>
          </p:nvSpPr>
          <p:spPr>
            <a:xfrm>
              <a:off x="6341850" y="4544475"/>
              <a:ext cx="72350" cy="71050"/>
            </a:xfrm>
            <a:custGeom>
              <a:avLst/>
              <a:gdLst/>
              <a:ahLst/>
              <a:cxnLst/>
              <a:rect l="l" t="t" r="r" b="b"/>
              <a:pathLst>
                <a:path w="2894" h="2842" extrusionOk="0">
                  <a:moveTo>
                    <a:pt x="1417" y="1"/>
                  </a:moveTo>
                  <a:cubicBezTo>
                    <a:pt x="1338" y="1"/>
                    <a:pt x="1261" y="15"/>
                    <a:pt x="1179" y="23"/>
                  </a:cubicBezTo>
                  <a:cubicBezTo>
                    <a:pt x="1036" y="59"/>
                    <a:pt x="882" y="94"/>
                    <a:pt x="751" y="166"/>
                  </a:cubicBezTo>
                  <a:cubicBezTo>
                    <a:pt x="465" y="321"/>
                    <a:pt x="239" y="559"/>
                    <a:pt x="108" y="856"/>
                  </a:cubicBezTo>
                  <a:cubicBezTo>
                    <a:pt x="60" y="987"/>
                    <a:pt x="24" y="1142"/>
                    <a:pt x="1" y="1285"/>
                  </a:cubicBezTo>
                  <a:lnTo>
                    <a:pt x="1" y="1297"/>
                  </a:lnTo>
                  <a:lnTo>
                    <a:pt x="1" y="1464"/>
                  </a:lnTo>
                  <a:cubicBezTo>
                    <a:pt x="36" y="2178"/>
                    <a:pt x="584" y="2773"/>
                    <a:pt x="1298" y="2833"/>
                  </a:cubicBezTo>
                  <a:cubicBezTo>
                    <a:pt x="1351" y="2839"/>
                    <a:pt x="1403" y="2842"/>
                    <a:pt x="1455" y="2842"/>
                  </a:cubicBezTo>
                  <a:cubicBezTo>
                    <a:pt x="1707" y="2842"/>
                    <a:pt x="1946" y="2771"/>
                    <a:pt x="2144" y="2642"/>
                  </a:cubicBezTo>
                  <a:cubicBezTo>
                    <a:pt x="2287" y="2571"/>
                    <a:pt x="2382" y="2476"/>
                    <a:pt x="2489" y="2345"/>
                  </a:cubicBezTo>
                  <a:cubicBezTo>
                    <a:pt x="2584" y="2225"/>
                    <a:pt x="2656" y="2106"/>
                    <a:pt x="2715" y="1975"/>
                  </a:cubicBezTo>
                  <a:cubicBezTo>
                    <a:pt x="2775" y="1833"/>
                    <a:pt x="2799" y="1690"/>
                    <a:pt x="2822" y="1535"/>
                  </a:cubicBezTo>
                  <a:cubicBezTo>
                    <a:pt x="2894" y="761"/>
                    <a:pt x="2310" y="82"/>
                    <a:pt x="1525" y="11"/>
                  </a:cubicBezTo>
                  <a:cubicBezTo>
                    <a:pt x="1488" y="4"/>
                    <a:pt x="1452" y="1"/>
                    <a:pt x="141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8"/>
            <p:cNvSpPr/>
            <p:nvPr/>
          </p:nvSpPr>
          <p:spPr>
            <a:xfrm>
              <a:off x="6212375" y="4289200"/>
              <a:ext cx="100625" cy="100600"/>
            </a:xfrm>
            <a:custGeom>
              <a:avLst/>
              <a:gdLst/>
              <a:ahLst/>
              <a:cxnLst/>
              <a:rect l="l" t="t" r="r" b="b"/>
              <a:pathLst>
                <a:path w="4025" h="4024" extrusionOk="0">
                  <a:moveTo>
                    <a:pt x="2038" y="1"/>
                  </a:moveTo>
                  <a:cubicBezTo>
                    <a:pt x="1006" y="1"/>
                    <a:pt x="115" y="796"/>
                    <a:pt x="24" y="1840"/>
                  </a:cubicBezTo>
                  <a:cubicBezTo>
                    <a:pt x="0" y="1959"/>
                    <a:pt x="0" y="2078"/>
                    <a:pt x="24" y="2197"/>
                  </a:cubicBezTo>
                  <a:cubicBezTo>
                    <a:pt x="36" y="2352"/>
                    <a:pt x="60" y="2495"/>
                    <a:pt x="108" y="2626"/>
                  </a:cubicBezTo>
                  <a:cubicBezTo>
                    <a:pt x="358" y="3376"/>
                    <a:pt x="1036" y="3935"/>
                    <a:pt x="1846" y="4019"/>
                  </a:cubicBezTo>
                  <a:cubicBezTo>
                    <a:pt x="1890" y="4022"/>
                    <a:pt x="1934" y="4023"/>
                    <a:pt x="1978" y="4023"/>
                  </a:cubicBezTo>
                  <a:cubicBezTo>
                    <a:pt x="2107" y="4023"/>
                    <a:pt x="2230" y="4010"/>
                    <a:pt x="2346" y="3983"/>
                  </a:cubicBezTo>
                  <a:cubicBezTo>
                    <a:pt x="2501" y="3971"/>
                    <a:pt x="2655" y="3924"/>
                    <a:pt x="2786" y="3864"/>
                  </a:cubicBezTo>
                  <a:cubicBezTo>
                    <a:pt x="3417" y="3602"/>
                    <a:pt x="3894" y="3031"/>
                    <a:pt x="4013" y="2328"/>
                  </a:cubicBezTo>
                  <a:cubicBezTo>
                    <a:pt x="4013" y="2292"/>
                    <a:pt x="4025" y="2233"/>
                    <a:pt x="4025" y="2185"/>
                  </a:cubicBezTo>
                  <a:lnTo>
                    <a:pt x="4025" y="1899"/>
                  </a:lnTo>
                  <a:cubicBezTo>
                    <a:pt x="3989" y="1578"/>
                    <a:pt x="3906" y="1257"/>
                    <a:pt x="3739" y="995"/>
                  </a:cubicBezTo>
                  <a:cubicBezTo>
                    <a:pt x="3667" y="864"/>
                    <a:pt x="3572" y="745"/>
                    <a:pt x="3465" y="637"/>
                  </a:cubicBezTo>
                  <a:cubicBezTo>
                    <a:pt x="3144" y="292"/>
                    <a:pt x="2703" y="54"/>
                    <a:pt x="2191" y="6"/>
                  </a:cubicBezTo>
                  <a:cubicBezTo>
                    <a:pt x="2140" y="2"/>
                    <a:pt x="2089" y="1"/>
                    <a:pt x="2038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8"/>
            <p:cNvSpPr/>
            <p:nvPr/>
          </p:nvSpPr>
          <p:spPr>
            <a:xfrm>
              <a:off x="6886575" y="1575550"/>
              <a:ext cx="19050" cy="17950"/>
            </a:xfrm>
            <a:custGeom>
              <a:avLst/>
              <a:gdLst/>
              <a:ahLst/>
              <a:cxnLst/>
              <a:rect l="l" t="t" r="r" b="b"/>
              <a:pathLst>
                <a:path w="762" h="718" extrusionOk="0">
                  <a:moveTo>
                    <a:pt x="367" y="0"/>
                  </a:moveTo>
                  <a:cubicBezTo>
                    <a:pt x="308" y="0"/>
                    <a:pt x="251" y="22"/>
                    <a:pt x="202" y="51"/>
                  </a:cubicBezTo>
                  <a:cubicBezTo>
                    <a:pt x="95" y="111"/>
                    <a:pt x="36" y="206"/>
                    <a:pt x="24" y="325"/>
                  </a:cubicBezTo>
                  <a:cubicBezTo>
                    <a:pt x="0" y="539"/>
                    <a:pt x="155" y="706"/>
                    <a:pt x="345" y="718"/>
                  </a:cubicBezTo>
                  <a:cubicBezTo>
                    <a:pt x="405" y="718"/>
                    <a:pt x="464" y="706"/>
                    <a:pt x="512" y="682"/>
                  </a:cubicBezTo>
                  <a:cubicBezTo>
                    <a:pt x="631" y="646"/>
                    <a:pt x="714" y="539"/>
                    <a:pt x="738" y="384"/>
                  </a:cubicBezTo>
                  <a:cubicBezTo>
                    <a:pt x="762" y="194"/>
                    <a:pt x="595" y="15"/>
                    <a:pt x="405" y="3"/>
                  </a:cubicBezTo>
                  <a:cubicBezTo>
                    <a:pt x="392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8"/>
            <p:cNvSpPr/>
            <p:nvPr/>
          </p:nvSpPr>
          <p:spPr>
            <a:xfrm>
              <a:off x="6612725" y="2909675"/>
              <a:ext cx="36925" cy="36225"/>
            </a:xfrm>
            <a:custGeom>
              <a:avLst/>
              <a:gdLst/>
              <a:ahLst/>
              <a:cxnLst/>
              <a:rect l="l" t="t" r="r" b="b"/>
              <a:pathLst>
                <a:path w="1477" h="1449" extrusionOk="0">
                  <a:moveTo>
                    <a:pt x="765" y="1"/>
                  </a:moveTo>
                  <a:cubicBezTo>
                    <a:pt x="380" y="1"/>
                    <a:pt x="59" y="291"/>
                    <a:pt x="36" y="669"/>
                  </a:cubicBezTo>
                  <a:cubicBezTo>
                    <a:pt x="0" y="1074"/>
                    <a:pt x="298" y="1419"/>
                    <a:pt x="703" y="1443"/>
                  </a:cubicBezTo>
                  <a:cubicBezTo>
                    <a:pt x="732" y="1446"/>
                    <a:pt x="761" y="1448"/>
                    <a:pt x="790" y="1448"/>
                  </a:cubicBezTo>
                  <a:cubicBezTo>
                    <a:pt x="1039" y="1448"/>
                    <a:pt x="1252" y="1312"/>
                    <a:pt x="1369" y="1109"/>
                  </a:cubicBezTo>
                  <a:cubicBezTo>
                    <a:pt x="1429" y="1014"/>
                    <a:pt x="1465" y="907"/>
                    <a:pt x="1477" y="788"/>
                  </a:cubicBezTo>
                  <a:cubicBezTo>
                    <a:pt x="1477" y="752"/>
                    <a:pt x="1477" y="705"/>
                    <a:pt x="1465" y="657"/>
                  </a:cubicBezTo>
                  <a:lnTo>
                    <a:pt x="1465" y="645"/>
                  </a:lnTo>
                  <a:cubicBezTo>
                    <a:pt x="1417" y="312"/>
                    <a:pt x="1167" y="38"/>
                    <a:pt x="810" y="2"/>
                  </a:cubicBezTo>
                  <a:cubicBezTo>
                    <a:pt x="795" y="1"/>
                    <a:pt x="780" y="1"/>
                    <a:pt x="7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8"/>
            <p:cNvSpPr/>
            <p:nvPr/>
          </p:nvSpPr>
          <p:spPr>
            <a:xfrm>
              <a:off x="6607950" y="4033250"/>
              <a:ext cx="50925" cy="50550"/>
            </a:xfrm>
            <a:custGeom>
              <a:avLst/>
              <a:gdLst/>
              <a:ahLst/>
              <a:cxnLst/>
              <a:rect l="l" t="t" r="r" b="b"/>
              <a:pathLst>
                <a:path w="2037" h="2022" extrusionOk="0">
                  <a:moveTo>
                    <a:pt x="1019" y="1"/>
                  </a:moveTo>
                  <a:cubicBezTo>
                    <a:pt x="930" y="1"/>
                    <a:pt x="843" y="14"/>
                    <a:pt x="763" y="41"/>
                  </a:cubicBezTo>
                  <a:cubicBezTo>
                    <a:pt x="358" y="148"/>
                    <a:pt x="48" y="505"/>
                    <a:pt x="13" y="934"/>
                  </a:cubicBezTo>
                  <a:cubicBezTo>
                    <a:pt x="1" y="1124"/>
                    <a:pt x="25" y="1291"/>
                    <a:pt x="108" y="1458"/>
                  </a:cubicBezTo>
                  <a:cubicBezTo>
                    <a:pt x="179" y="1600"/>
                    <a:pt x="275" y="1720"/>
                    <a:pt x="394" y="1815"/>
                  </a:cubicBezTo>
                  <a:cubicBezTo>
                    <a:pt x="537" y="1934"/>
                    <a:pt x="727" y="2005"/>
                    <a:pt x="941" y="2017"/>
                  </a:cubicBezTo>
                  <a:cubicBezTo>
                    <a:pt x="969" y="2020"/>
                    <a:pt x="997" y="2021"/>
                    <a:pt x="1024" y="2021"/>
                  </a:cubicBezTo>
                  <a:cubicBezTo>
                    <a:pt x="1110" y="2021"/>
                    <a:pt x="1187" y="2006"/>
                    <a:pt x="1251" y="1970"/>
                  </a:cubicBezTo>
                  <a:cubicBezTo>
                    <a:pt x="1406" y="1946"/>
                    <a:pt x="1537" y="1874"/>
                    <a:pt x="1656" y="1779"/>
                  </a:cubicBezTo>
                  <a:cubicBezTo>
                    <a:pt x="1775" y="1696"/>
                    <a:pt x="1858" y="1589"/>
                    <a:pt x="1918" y="1470"/>
                  </a:cubicBezTo>
                  <a:cubicBezTo>
                    <a:pt x="1977" y="1350"/>
                    <a:pt x="2013" y="1219"/>
                    <a:pt x="2025" y="1077"/>
                  </a:cubicBezTo>
                  <a:cubicBezTo>
                    <a:pt x="2037" y="874"/>
                    <a:pt x="2001" y="660"/>
                    <a:pt x="1894" y="505"/>
                  </a:cubicBezTo>
                  <a:cubicBezTo>
                    <a:pt x="1799" y="362"/>
                    <a:pt x="1703" y="267"/>
                    <a:pt x="1584" y="172"/>
                  </a:cubicBezTo>
                  <a:cubicBezTo>
                    <a:pt x="1465" y="100"/>
                    <a:pt x="1346" y="53"/>
                    <a:pt x="1203" y="29"/>
                  </a:cubicBezTo>
                  <a:cubicBezTo>
                    <a:pt x="1179" y="29"/>
                    <a:pt x="1132" y="5"/>
                    <a:pt x="1108" y="5"/>
                  </a:cubicBezTo>
                  <a:cubicBezTo>
                    <a:pt x="1078" y="2"/>
                    <a:pt x="1049" y="1"/>
                    <a:pt x="1019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8"/>
            <p:cNvSpPr/>
            <p:nvPr/>
          </p:nvSpPr>
          <p:spPr>
            <a:xfrm>
              <a:off x="6996400" y="4166875"/>
              <a:ext cx="36325" cy="36000"/>
            </a:xfrm>
            <a:custGeom>
              <a:avLst/>
              <a:gdLst/>
              <a:ahLst/>
              <a:cxnLst/>
              <a:rect l="l" t="t" r="r" b="b"/>
              <a:pathLst>
                <a:path w="1453" h="1440" extrusionOk="0">
                  <a:moveTo>
                    <a:pt x="733" y="1"/>
                  </a:moveTo>
                  <a:cubicBezTo>
                    <a:pt x="700" y="1"/>
                    <a:pt x="671" y="6"/>
                    <a:pt x="631" y="6"/>
                  </a:cubicBezTo>
                  <a:cubicBezTo>
                    <a:pt x="465" y="18"/>
                    <a:pt x="334" y="101"/>
                    <a:pt x="227" y="196"/>
                  </a:cubicBezTo>
                  <a:cubicBezTo>
                    <a:pt x="119" y="304"/>
                    <a:pt x="60" y="423"/>
                    <a:pt x="36" y="577"/>
                  </a:cubicBezTo>
                  <a:cubicBezTo>
                    <a:pt x="36" y="601"/>
                    <a:pt x="12" y="613"/>
                    <a:pt x="12" y="649"/>
                  </a:cubicBezTo>
                  <a:cubicBezTo>
                    <a:pt x="0" y="780"/>
                    <a:pt x="36" y="899"/>
                    <a:pt x="84" y="1030"/>
                  </a:cubicBezTo>
                  <a:cubicBezTo>
                    <a:pt x="191" y="1256"/>
                    <a:pt x="405" y="1423"/>
                    <a:pt x="667" y="1435"/>
                  </a:cubicBezTo>
                  <a:cubicBezTo>
                    <a:pt x="696" y="1438"/>
                    <a:pt x="724" y="1440"/>
                    <a:pt x="752" y="1440"/>
                  </a:cubicBezTo>
                  <a:cubicBezTo>
                    <a:pt x="1119" y="1440"/>
                    <a:pt x="1419" y="1156"/>
                    <a:pt x="1441" y="780"/>
                  </a:cubicBezTo>
                  <a:cubicBezTo>
                    <a:pt x="1453" y="399"/>
                    <a:pt x="1155" y="42"/>
                    <a:pt x="786" y="6"/>
                  </a:cubicBezTo>
                  <a:cubicBezTo>
                    <a:pt x="766" y="2"/>
                    <a:pt x="749" y="1"/>
                    <a:pt x="73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8"/>
            <p:cNvSpPr/>
            <p:nvPr/>
          </p:nvSpPr>
          <p:spPr>
            <a:xfrm>
              <a:off x="6710350" y="4394000"/>
              <a:ext cx="37225" cy="35950"/>
            </a:xfrm>
            <a:custGeom>
              <a:avLst/>
              <a:gdLst/>
              <a:ahLst/>
              <a:cxnLst/>
              <a:rect l="l" t="t" r="r" b="b"/>
              <a:pathLst>
                <a:path w="1489" h="1438" extrusionOk="0">
                  <a:moveTo>
                    <a:pt x="737" y="0"/>
                  </a:moveTo>
                  <a:cubicBezTo>
                    <a:pt x="370" y="0"/>
                    <a:pt x="70" y="284"/>
                    <a:pt x="48" y="660"/>
                  </a:cubicBezTo>
                  <a:cubicBezTo>
                    <a:pt x="1" y="1053"/>
                    <a:pt x="298" y="1398"/>
                    <a:pt x="703" y="1434"/>
                  </a:cubicBezTo>
                  <a:cubicBezTo>
                    <a:pt x="724" y="1436"/>
                    <a:pt x="746" y="1437"/>
                    <a:pt x="767" y="1437"/>
                  </a:cubicBezTo>
                  <a:cubicBezTo>
                    <a:pt x="1133" y="1437"/>
                    <a:pt x="1443" y="1151"/>
                    <a:pt x="1477" y="779"/>
                  </a:cubicBezTo>
                  <a:cubicBezTo>
                    <a:pt x="1489" y="386"/>
                    <a:pt x="1203" y="41"/>
                    <a:pt x="822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8"/>
            <p:cNvSpPr/>
            <p:nvPr/>
          </p:nvSpPr>
          <p:spPr>
            <a:xfrm>
              <a:off x="6609750" y="3484075"/>
              <a:ext cx="35725" cy="35675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00" y="1"/>
                  </a:moveTo>
                  <a:cubicBezTo>
                    <a:pt x="418" y="1"/>
                    <a:pt x="158" y="184"/>
                    <a:pt x="60" y="458"/>
                  </a:cubicBezTo>
                  <a:cubicBezTo>
                    <a:pt x="48" y="517"/>
                    <a:pt x="24" y="577"/>
                    <a:pt x="24" y="648"/>
                  </a:cubicBezTo>
                  <a:cubicBezTo>
                    <a:pt x="0" y="755"/>
                    <a:pt x="36" y="850"/>
                    <a:pt x="60" y="958"/>
                  </a:cubicBezTo>
                  <a:cubicBezTo>
                    <a:pt x="84" y="993"/>
                    <a:pt x="84" y="1005"/>
                    <a:pt x="95" y="1041"/>
                  </a:cubicBezTo>
                  <a:cubicBezTo>
                    <a:pt x="155" y="1172"/>
                    <a:pt x="274" y="1279"/>
                    <a:pt x="405" y="1350"/>
                  </a:cubicBezTo>
                  <a:cubicBezTo>
                    <a:pt x="417" y="1362"/>
                    <a:pt x="453" y="1362"/>
                    <a:pt x="465" y="1374"/>
                  </a:cubicBezTo>
                  <a:cubicBezTo>
                    <a:pt x="524" y="1398"/>
                    <a:pt x="584" y="1422"/>
                    <a:pt x="655" y="1422"/>
                  </a:cubicBezTo>
                  <a:cubicBezTo>
                    <a:pt x="683" y="1425"/>
                    <a:pt x="710" y="1427"/>
                    <a:pt x="736" y="1427"/>
                  </a:cubicBezTo>
                  <a:cubicBezTo>
                    <a:pt x="799" y="1427"/>
                    <a:pt x="858" y="1418"/>
                    <a:pt x="917" y="1410"/>
                  </a:cubicBezTo>
                  <a:cubicBezTo>
                    <a:pt x="1036" y="1374"/>
                    <a:pt x="1155" y="1315"/>
                    <a:pt x="1227" y="1243"/>
                  </a:cubicBezTo>
                  <a:lnTo>
                    <a:pt x="1238" y="1231"/>
                  </a:lnTo>
                  <a:cubicBezTo>
                    <a:pt x="1346" y="1112"/>
                    <a:pt x="1417" y="958"/>
                    <a:pt x="1429" y="779"/>
                  </a:cubicBezTo>
                  <a:cubicBezTo>
                    <a:pt x="1429" y="684"/>
                    <a:pt x="1429" y="600"/>
                    <a:pt x="1405" y="517"/>
                  </a:cubicBezTo>
                  <a:cubicBezTo>
                    <a:pt x="1358" y="362"/>
                    <a:pt x="1262" y="231"/>
                    <a:pt x="1143" y="148"/>
                  </a:cubicBezTo>
                  <a:cubicBezTo>
                    <a:pt x="1048" y="65"/>
                    <a:pt x="917" y="29"/>
                    <a:pt x="774" y="5"/>
                  </a:cubicBezTo>
                  <a:cubicBezTo>
                    <a:pt x="749" y="2"/>
                    <a:pt x="724" y="1"/>
                    <a:pt x="70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8"/>
            <p:cNvSpPr/>
            <p:nvPr/>
          </p:nvSpPr>
          <p:spPr>
            <a:xfrm>
              <a:off x="7027050" y="3205875"/>
              <a:ext cx="8950" cy="31275"/>
            </a:xfrm>
            <a:custGeom>
              <a:avLst/>
              <a:gdLst/>
              <a:ahLst/>
              <a:cxnLst/>
              <a:rect l="l" t="t" r="r" b="b"/>
              <a:pathLst>
                <a:path w="358" h="1251" extrusionOk="0">
                  <a:moveTo>
                    <a:pt x="358" y="1"/>
                  </a:moveTo>
                  <a:cubicBezTo>
                    <a:pt x="334" y="25"/>
                    <a:pt x="310" y="36"/>
                    <a:pt x="298" y="48"/>
                  </a:cubicBezTo>
                  <a:cubicBezTo>
                    <a:pt x="132" y="167"/>
                    <a:pt x="13" y="346"/>
                    <a:pt x="1" y="572"/>
                  </a:cubicBezTo>
                  <a:cubicBezTo>
                    <a:pt x="1" y="656"/>
                    <a:pt x="1" y="751"/>
                    <a:pt x="25" y="834"/>
                  </a:cubicBezTo>
                  <a:cubicBezTo>
                    <a:pt x="72" y="989"/>
                    <a:pt x="179" y="1108"/>
                    <a:pt x="275" y="1215"/>
                  </a:cubicBezTo>
                  <a:cubicBezTo>
                    <a:pt x="310" y="1227"/>
                    <a:pt x="322" y="1239"/>
                    <a:pt x="358" y="1251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8"/>
            <p:cNvSpPr/>
            <p:nvPr/>
          </p:nvSpPr>
          <p:spPr>
            <a:xfrm>
              <a:off x="6923175" y="1659900"/>
              <a:ext cx="35750" cy="35150"/>
            </a:xfrm>
            <a:custGeom>
              <a:avLst/>
              <a:gdLst/>
              <a:ahLst/>
              <a:cxnLst/>
              <a:rect l="l" t="t" r="r" b="b"/>
              <a:pathLst>
                <a:path w="1430" h="1406" extrusionOk="0">
                  <a:moveTo>
                    <a:pt x="681" y="1"/>
                  </a:moveTo>
                  <a:cubicBezTo>
                    <a:pt x="607" y="1"/>
                    <a:pt x="536" y="18"/>
                    <a:pt x="477" y="35"/>
                  </a:cubicBezTo>
                  <a:cubicBezTo>
                    <a:pt x="227" y="130"/>
                    <a:pt x="24" y="344"/>
                    <a:pt x="12" y="642"/>
                  </a:cubicBezTo>
                  <a:cubicBezTo>
                    <a:pt x="0" y="844"/>
                    <a:pt x="60" y="1035"/>
                    <a:pt x="179" y="1166"/>
                  </a:cubicBezTo>
                  <a:cubicBezTo>
                    <a:pt x="262" y="1285"/>
                    <a:pt x="405" y="1356"/>
                    <a:pt x="548" y="1392"/>
                  </a:cubicBezTo>
                  <a:cubicBezTo>
                    <a:pt x="584" y="1392"/>
                    <a:pt x="608" y="1404"/>
                    <a:pt x="655" y="1404"/>
                  </a:cubicBezTo>
                  <a:cubicBezTo>
                    <a:pt x="677" y="1405"/>
                    <a:pt x="698" y="1406"/>
                    <a:pt x="720" y="1406"/>
                  </a:cubicBezTo>
                  <a:cubicBezTo>
                    <a:pt x="874" y="1406"/>
                    <a:pt x="1016" y="1367"/>
                    <a:pt x="1132" y="1273"/>
                  </a:cubicBezTo>
                  <a:cubicBezTo>
                    <a:pt x="1263" y="1178"/>
                    <a:pt x="1370" y="1023"/>
                    <a:pt x="1394" y="844"/>
                  </a:cubicBezTo>
                  <a:cubicBezTo>
                    <a:pt x="1394" y="820"/>
                    <a:pt x="1417" y="797"/>
                    <a:pt x="1417" y="761"/>
                  </a:cubicBezTo>
                  <a:cubicBezTo>
                    <a:pt x="1429" y="546"/>
                    <a:pt x="1334" y="332"/>
                    <a:pt x="1191" y="189"/>
                  </a:cubicBezTo>
                  <a:cubicBezTo>
                    <a:pt x="1132" y="130"/>
                    <a:pt x="1060" y="82"/>
                    <a:pt x="977" y="46"/>
                  </a:cubicBezTo>
                  <a:cubicBezTo>
                    <a:pt x="917" y="35"/>
                    <a:pt x="846" y="11"/>
                    <a:pt x="774" y="11"/>
                  </a:cubicBezTo>
                  <a:cubicBezTo>
                    <a:pt x="743" y="4"/>
                    <a:pt x="712" y="1"/>
                    <a:pt x="6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8"/>
            <p:cNvSpPr/>
            <p:nvPr/>
          </p:nvSpPr>
          <p:spPr>
            <a:xfrm>
              <a:off x="6526400" y="2260750"/>
              <a:ext cx="36625" cy="35900"/>
            </a:xfrm>
            <a:custGeom>
              <a:avLst/>
              <a:gdLst/>
              <a:ahLst/>
              <a:cxnLst/>
              <a:rect l="l" t="t" r="r" b="b"/>
              <a:pathLst>
                <a:path w="1465" h="1436" extrusionOk="0">
                  <a:moveTo>
                    <a:pt x="756" y="1"/>
                  </a:moveTo>
                  <a:cubicBezTo>
                    <a:pt x="382" y="1"/>
                    <a:pt x="82" y="287"/>
                    <a:pt x="48" y="658"/>
                  </a:cubicBezTo>
                  <a:cubicBezTo>
                    <a:pt x="0" y="1063"/>
                    <a:pt x="298" y="1408"/>
                    <a:pt x="703" y="1432"/>
                  </a:cubicBezTo>
                  <a:cubicBezTo>
                    <a:pt x="727" y="1435"/>
                    <a:pt x="751" y="1436"/>
                    <a:pt x="775" y="1436"/>
                  </a:cubicBezTo>
                  <a:cubicBezTo>
                    <a:pt x="986" y="1436"/>
                    <a:pt x="1182" y="1343"/>
                    <a:pt x="1310" y="1182"/>
                  </a:cubicBezTo>
                  <a:cubicBezTo>
                    <a:pt x="1405" y="1075"/>
                    <a:pt x="1465" y="944"/>
                    <a:pt x="1465" y="765"/>
                  </a:cubicBezTo>
                  <a:lnTo>
                    <a:pt x="1465" y="754"/>
                  </a:lnTo>
                  <a:lnTo>
                    <a:pt x="1465" y="682"/>
                  </a:lnTo>
                  <a:cubicBezTo>
                    <a:pt x="1453" y="515"/>
                    <a:pt x="1393" y="384"/>
                    <a:pt x="1298" y="265"/>
                  </a:cubicBezTo>
                  <a:cubicBezTo>
                    <a:pt x="1179" y="123"/>
                    <a:pt x="1012" y="27"/>
                    <a:pt x="822" y="3"/>
                  </a:cubicBezTo>
                  <a:cubicBezTo>
                    <a:pt x="800" y="2"/>
                    <a:pt x="778" y="1"/>
                    <a:pt x="75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8"/>
            <p:cNvSpPr/>
            <p:nvPr/>
          </p:nvSpPr>
          <p:spPr>
            <a:xfrm>
              <a:off x="5728375" y="4421425"/>
              <a:ext cx="51825" cy="50475"/>
            </a:xfrm>
            <a:custGeom>
              <a:avLst/>
              <a:gdLst/>
              <a:ahLst/>
              <a:cxnLst/>
              <a:rect l="l" t="t" r="r" b="b"/>
              <a:pathLst>
                <a:path w="2073" h="2019" extrusionOk="0">
                  <a:moveTo>
                    <a:pt x="1045" y="0"/>
                  </a:moveTo>
                  <a:cubicBezTo>
                    <a:pt x="521" y="0"/>
                    <a:pt x="71" y="402"/>
                    <a:pt x="48" y="932"/>
                  </a:cubicBezTo>
                  <a:cubicBezTo>
                    <a:pt x="1" y="1492"/>
                    <a:pt x="418" y="1980"/>
                    <a:pt x="965" y="2016"/>
                  </a:cubicBezTo>
                  <a:cubicBezTo>
                    <a:pt x="992" y="2018"/>
                    <a:pt x="1019" y="2019"/>
                    <a:pt x="1046" y="2019"/>
                  </a:cubicBezTo>
                  <a:cubicBezTo>
                    <a:pt x="1333" y="2019"/>
                    <a:pt x="1579" y="1903"/>
                    <a:pt x="1775" y="1718"/>
                  </a:cubicBezTo>
                  <a:cubicBezTo>
                    <a:pt x="1870" y="1611"/>
                    <a:pt x="1965" y="1480"/>
                    <a:pt x="2013" y="1325"/>
                  </a:cubicBezTo>
                  <a:cubicBezTo>
                    <a:pt x="2037" y="1266"/>
                    <a:pt x="2037" y="1194"/>
                    <a:pt x="2061" y="1135"/>
                  </a:cubicBezTo>
                  <a:lnTo>
                    <a:pt x="2061" y="1123"/>
                  </a:lnTo>
                  <a:lnTo>
                    <a:pt x="2061" y="1075"/>
                  </a:lnTo>
                  <a:cubicBezTo>
                    <a:pt x="2072" y="944"/>
                    <a:pt x="2061" y="813"/>
                    <a:pt x="2013" y="671"/>
                  </a:cubicBezTo>
                  <a:cubicBezTo>
                    <a:pt x="1977" y="599"/>
                    <a:pt x="1942" y="528"/>
                    <a:pt x="1894" y="456"/>
                  </a:cubicBezTo>
                  <a:cubicBezTo>
                    <a:pt x="1822" y="337"/>
                    <a:pt x="1703" y="218"/>
                    <a:pt x="1561" y="135"/>
                  </a:cubicBezTo>
                  <a:cubicBezTo>
                    <a:pt x="1430" y="63"/>
                    <a:pt x="1275" y="16"/>
                    <a:pt x="1132" y="4"/>
                  </a:cubicBezTo>
                  <a:cubicBezTo>
                    <a:pt x="1103" y="1"/>
                    <a:pt x="1074" y="0"/>
                    <a:pt x="104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8"/>
            <p:cNvSpPr/>
            <p:nvPr/>
          </p:nvSpPr>
          <p:spPr>
            <a:xfrm>
              <a:off x="6710950" y="4235475"/>
              <a:ext cx="20850" cy="20600"/>
            </a:xfrm>
            <a:custGeom>
              <a:avLst/>
              <a:gdLst/>
              <a:ahLst/>
              <a:cxnLst/>
              <a:rect l="l" t="t" r="r" b="b"/>
              <a:pathLst>
                <a:path w="834" h="824" extrusionOk="0">
                  <a:moveTo>
                    <a:pt x="405" y="0"/>
                  </a:moveTo>
                  <a:cubicBezTo>
                    <a:pt x="203" y="0"/>
                    <a:pt x="24" y="155"/>
                    <a:pt x="0" y="369"/>
                  </a:cubicBezTo>
                  <a:lnTo>
                    <a:pt x="0" y="417"/>
                  </a:lnTo>
                  <a:cubicBezTo>
                    <a:pt x="24" y="608"/>
                    <a:pt x="143" y="762"/>
                    <a:pt x="322" y="810"/>
                  </a:cubicBezTo>
                  <a:cubicBezTo>
                    <a:pt x="334" y="822"/>
                    <a:pt x="358" y="822"/>
                    <a:pt x="381" y="822"/>
                  </a:cubicBezTo>
                  <a:cubicBezTo>
                    <a:pt x="394" y="823"/>
                    <a:pt x="406" y="824"/>
                    <a:pt x="418" y="824"/>
                  </a:cubicBezTo>
                  <a:cubicBezTo>
                    <a:pt x="520" y="824"/>
                    <a:pt x="604" y="780"/>
                    <a:pt x="679" y="727"/>
                  </a:cubicBezTo>
                  <a:cubicBezTo>
                    <a:pt x="703" y="703"/>
                    <a:pt x="739" y="667"/>
                    <a:pt x="750" y="643"/>
                  </a:cubicBezTo>
                  <a:cubicBezTo>
                    <a:pt x="798" y="584"/>
                    <a:pt x="822" y="524"/>
                    <a:pt x="822" y="453"/>
                  </a:cubicBezTo>
                  <a:cubicBezTo>
                    <a:pt x="834" y="227"/>
                    <a:pt x="679" y="36"/>
                    <a:pt x="45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8"/>
            <p:cNvSpPr/>
            <p:nvPr/>
          </p:nvSpPr>
          <p:spPr>
            <a:xfrm>
              <a:off x="6828225" y="3855375"/>
              <a:ext cx="21150" cy="20450"/>
            </a:xfrm>
            <a:custGeom>
              <a:avLst/>
              <a:gdLst/>
              <a:ahLst/>
              <a:cxnLst/>
              <a:rect l="l" t="t" r="r" b="b"/>
              <a:pathLst>
                <a:path w="846" h="818" extrusionOk="0">
                  <a:moveTo>
                    <a:pt x="465" y="0"/>
                  </a:moveTo>
                  <a:cubicBezTo>
                    <a:pt x="393" y="0"/>
                    <a:pt x="334" y="12"/>
                    <a:pt x="274" y="24"/>
                  </a:cubicBezTo>
                  <a:lnTo>
                    <a:pt x="250" y="24"/>
                  </a:lnTo>
                  <a:cubicBezTo>
                    <a:pt x="119" y="83"/>
                    <a:pt x="36" y="203"/>
                    <a:pt x="12" y="369"/>
                  </a:cubicBezTo>
                  <a:cubicBezTo>
                    <a:pt x="0" y="429"/>
                    <a:pt x="12" y="488"/>
                    <a:pt x="36" y="536"/>
                  </a:cubicBezTo>
                  <a:cubicBezTo>
                    <a:pt x="60" y="595"/>
                    <a:pt x="96" y="631"/>
                    <a:pt x="119" y="679"/>
                  </a:cubicBezTo>
                  <a:cubicBezTo>
                    <a:pt x="191" y="774"/>
                    <a:pt x="286" y="810"/>
                    <a:pt x="369" y="810"/>
                  </a:cubicBezTo>
                  <a:cubicBezTo>
                    <a:pt x="392" y="815"/>
                    <a:pt x="415" y="817"/>
                    <a:pt x="438" y="817"/>
                  </a:cubicBezTo>
                  <a:cubicBezTo>
                    <a:pt x="521" y="817"/>
                    <a:pt x="599" y="785"/>
                    <a:pt x="655" y="738"/>
                  </a:cubicBezTo>
                  <a:cubicBezTo>
                    <a:pt x="762" y="679"/>
                    <a:pt x="822" y="572"/>
                    <a:pt x="834" y="441"/>
                  </a:cubicBezTo>
                  <a:cubicBezTo>
                    <a:pt x="846" y="357"/>
                    <a:pt x="822" y="250"/>
                    <a:pt x="762" y="179"/>
                  </a:cubicBezTo>
                  <a:cubicBezTo>
                    <a:pt x="703" y="72"/>
                    <a:pt x="596" y="12"/>
                    <a:pt x="465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8"/>
            <p:cNvSpPr/>
            <p:nvPr/>
          </p:nvSpPr>
          <p:spPr>
            <a:xfrm>
              <a:off x="6930325" y="4028600"/>
              <a:ext cx="21450" cy="20575"/>
            </a:xfrm>
            <a:custGeom>
              <a:avLst/>
              <a:gdLst/>
              <a:ahLst/>
              <a:cxnLst/>
              <a:rect l="l" t="t" r="r" b="b"/>
              <a:pathLst>
                <a:path w="858" h="823" extrusionOk="0">
                  <a:moveTo>
                    <a:pt x="476" y="1"/>
                  </a:moveTo>
                  <a:cubicBezTo>
                    <a:pt x="357" y="1"/>
                    <a:pt x="250" y="36"/>
                    <a:pt x="179" y="96"/>
                  </a:cubicBezTo>
                  <a:cubicBezTo>
                    <a:pt x="84" y="155"/>
                    <a:pt x="24" y="251"/>
                    <a:pt x="12" y="370"/>
                  </a:cubicBezTo>
                  <a:cubicBezTo>
                    <a:pt x="0" y="608"/>
                    <a:pt x="143" y="810"/>
                    <a:pt x="381" y="822"/>
                  </a:cubicBezTo>
                  <a:cubicBezTo>
                    <a:pt x="453" y="822"/>
                    <a:pt x="512" y="810"/>
                    <a:pt x="572" y="786"/>
                  </a:cubicBezTo>
                  <a:cubicBezTo>
                    <a:pt x="727" y="751"/>
                    <a:pt x="834" y="608"/>
                    <a:pt x="846" y="453"/>
                  </a:cubicBezTo>
                  <a:cubicBezTo>
                    <a:pt x="857" y="215"/>
                    <a:pt x="679" y="12"/>
                    <a:pt x="476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8"/>
            <p:cNvSpPr/>
            <p:nvPr/>
          </p:nvSpPr>
          <p:spPr>
            <a:xfrm>
              <a:off x="6984800" y="31787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40" y="1"/>
                  </a:moveTo>
                  <a:cubicBezTo>
                    <a:pt x="225" y="1"/>
                    <a:pt x="47" y="152"/>
                    <a:pt x="24" y="370"/>
                  </a:cubicBezTo>
                  <a:cubicBezTo>
                    <a:pt x="0" y="608"/>
                    <a:pt x="155" y="799"/>
                    <a:pt x="393" y="823"/>
                  </a:cubicBezTo>
                  <a:cubicBezTo>
                    <a:pt x="402" y="823"/>
                    <a:pt x="411" y="823"/>
                    <a:pt x="420" y="823"/>
                  </a:cubicBezTo>
                  <a:cubicBezTo>
                    <a:pt x="646" y="823"/>
                    <a:pt x="822" y="682"/>
                    <a:pt x="834" y="442"/>
                  </a:cubicBezTo>
                  <a:cubicBezTo>
                    <a:pt x="857" y="204"/>
                    <a:pt x="703" y="13"/>
                    <a:pt x="464" y="1"/>
                  </a:cubicBezTo>
                  <a:cubicBezTo>
                    <a:pt x="456" y="1"/>
                    <a:pt x="448" y="1"/>
                    <a:pt x="44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8"/>
            <p:cNvSpPr/>
            <p:nvPr/>
          </p:nvSpPr>
          <p:spPr>
            <a:xfrm>
              <a:off x="6950250" y="2089625"/>
              <a:ext cx="20875" cy="20600"/>
            </a:xfrm>
            <a:custGeom>
              <a:avLst/>
              <a:gdLst/>
              <a:ahLst/>
              <a:cxnLst/>
              <a:rect l="l" t="t" r="r" b="b"/>
              <a:pathLst>
                <a:path w="835" h="824" extrusionOk="0">
                  <a:moveTo>
                    <a:pt x="410" y="1"/>
                  </a:moveTo>
                  <a:cubicBezTo>
                    <a:pt x="287" y="1"/>
                    <a:pt x="183" y="47"/>
                    <a:pt x="108" y="121"/>
                  </a:cubicBezTo>
                  <a:cubicBezTo>
                    <a:pt x="49" y="205"/>
                    <a:pt x="1" y="276"/>
                    <a:pt x="1" y="383"/>
                  </a:cubicBezTo>
                  <a:lnTo>
                    <a:pt x="1" y="419"/>
                  </a:lnTo>
                  <a:cubicBezTo>
                    <a:pt x="1" y="574"/>
                    <a:pt x="72" y="693"/>
                    <a:pt x="191" y="764"/>
                  </a:cubicBezTo>
                  <a:cubicBezTo>
                    <a:pt x="239" y="800"/>
                    <a:pt x="299" y="824"/>
                    <a:pt x="370" y="824"/>
                  </a:cubicBezTo>
                  <a:cubicBezTo>
                    <a:pt x="441" y="824"/>
                    <a:pt x="525" y="812"/>
                    <a:pt x="584" y="776"/>
                  </a:cubicBezTo>
                  <a:cubicBezTo>
                    <a:pt x="692" y="741"/>
                    <a:pt x="751" y="657"/>
                    <a:pt x="787" y="574"/>
                  </a:cubicBezTo>
                  <a:cubicBezTo>
                    <a:pt x="811" y="538"/>
                    <a:pt x="822" y="502"/>
                    <a:pt x="822" y="455"/>
                  </a:cubicBezTo>
                  <a:cubicBezTo>
                    <a:pt x="834" y="324"/>
                    <a:pt x="787" y="217"/>
                    <a:pt x="703" y="121"/>
                  </a:cubicBezTo>
                  <a:cubicBezTo>
                    <a:pt x="656" y="98"/>
                    <a:pt x="608" y="50"/>
                    <a:pt x="549" y="38"/>
                  </a:cubicBezTo>
                  <a:cubicBezTo>
                    <a:pt x="525" y="26"/>
                    <a:pt x="489" y="2"/>
                    <a:pt x="453" y="2"/>
                  </a:cubicBezTo>
                  <a:cubicBezTo>
                    <a:pt x="439" y="1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8"/>
            <p:cNvSpPr/>
            <p:nvPr/>
          </p:nvSpPr>
          <p:spPr>
            <a:xfrm>
              <a:off x="6882700" y="3304975"/>
              <a:ext cx="21450" cy="20600"/>
            </a:xfrm>
            <a:custGeom>
              <a:avLst/>
              <a:gdLst/>
              <a:ahLst/>
              <a:cxnLst/>
              <a:rect l="l" t="t" r="r" b="b"/>
              <a:pathLst>
                <a:path w="858" h="824" extrusionOk="0">
                  <a:moveTo>
                    <a:pt x="425" y="1"/>
                  </a:moveTo>
                  <a:cubicBezTo>
                    <a:pt x="200" y="1"/>
                    <a:pt x="24" y="142"/>
                    <a:pt x="12" y="371"/>
                  </a:cubicBezTo>
                  <a:cubicBezTo>
                    <a:pt x="0" y="490"/>
                    <a:pt x="36" y="597"/>
                    <a:pt x="119" y="680"/>
                  </a:cubicBezTo>
                  <a:cubicBezTo>
                    <a:pt x="179" y="764"/>
                    <a:pt x="274" y="799"/>
                    <a:pt x="381" y="823"/>
                  </a:cubicBezTo>
                  <a:cubicBezTo>
                    <a:pt x="391" y="824"/>
                    <a:pt x="400" y="824"/>
                    <a:pt x="410" y="824"/>
                  </a:cubicBezTo>
                  <a:cubicBezTo>
                    <a:pt x="623" y="824"/>
                    <a:pt x="799" y="694"/>
                    <a:pt x="834" y="478"/>
                  </a:cubicBezTo>
                  <a:lnTo>
                    <a:pt x="834" y="442"/>
                  </a:lnTo>
                  <a:cubicBezTo>
                    <a:pt x="857" y="252"/>
                    <a:pt x="727" y="61"/>
                    <a:pt x="512" y="13"/>
                  </a:cubicBezTo>
                  <a:cubicBezTo>
                    <a:pt x="500" y="2"/>
                    <a:pt x="476" y="2"/>
                    <a:pt x="453" y="2"/>
                  </a:cubicBezTo>
                  <a:cubicBezTo>
                    <a:pt x="443" y="1"/>
                    <a:pt x="434" y="1"/>
                    <a:pt x="42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8"/>
            <p:cNvSpPr/>
            <p:nvPr/>
          </p:nvSpPr>
          <p:spPr>
            <a:xfrm>
              <a:off x="6801125" y="3180575"/>
              <a:ext cx="21475" cy="20600"/>
            </a:xfrm>
            <a:custGeom>
              <a:avLst/>
              <a:gdLst/>
              <a:ahLst/>
              <a:cxnLst/>
              <a:rect l="l" t="t" r="r" b="b"/>
              <a:pathLst>
                <a:path w="859" h="824" extrusionOk="0">
                  <a:moveTo>
                    <a:pt x="418" y="1"/>
                  </a:moveTo>
                  <a:cubicBezTo>
                    <a:pt x="203" y="1"/>
                    <a:pt x="25" y="155"/>
                    <a:pt x="13" y="370"/>
                  </a:cubicBezTo>
                  <a:cubicBezTo>
                    <a:pt x="1" y="620"/>
                    <a:pt x="144" y="810"/>
                    <a:pt x="382" y="822"/>
                  </a:cubicBezTo>
                  <a:cubicBezTo>
                    <a:pt x="392" y="823"/>
                    <a:pt x="402" y="823"/>
                    <a:pt x="412" y="823"/>
                  </a:cubicBezTo>
                  <a:cubicBezTo>
                    <a:pt x="579" y="823"/>
                    <a:pt x="731" y="730"/>
                    <a:pt x="799" y="572"/>
                  </a:cubicBezTo>
                  <a:cubicBezTo>
                    <a:pt x="822" y="536"/>
                    <a:pt x="834" y="489"/>
                    <a:pt x="834" y="453"/>
                  </a:cubicBezTo>
                  <a:cubicBezTo>
                    <a:pt x="858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8" name="Google Shape;4208;p28"/>
          <p:cNvSpPr/>
          <p:nvPr/>
        </p:nvSpPr>
        <p:spPr>
          <a:xfrm>
            <a:off x="0" y="4845825"/>
            <a:ext cx="9144000" cy="29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0" name="Google Shape;4210;p29"/>
          <p:cNvGrpSpPr/>
          <p:nvPr/>
        </p:nvGrpSpPr>
        <p:grpSpPr>
          <a:xfrm>
            <a:off x="-4" y="-2"/>
            <a:ext cx="1262493" cy="697985"/>
            <a:chOff x="3729625" y="3808325"/>
            <a:chExt cx="470325" cy="260025"/>
          </a:xfrm>
        </p:grpSpPr>
        <p:sp>
          <p:nvSpPr>
            <p:cNvPr id="4211" name="Google Shape;421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0" name="Google Shape;4230;p29"/>
          <p:cNvGrpSpPr/>
          <p:nvPr/>
        </p:nvGrpSpPr>
        <p:grpSpPr>
          <a:xfrm flipH="1">
            <a:off x="7881496" y="-2"/>
            <a:ext cx="1262493" cy="697985"/>
            <a:chOff x="3729625" y="3808325"/>
            <a:chExt cx="470325" cy="260025"/>
          </a:xfrm>
        </p:grpSpPr>
        <p:sp>
          <p:nvSpPr>
            <p:cNvPr id="4231" name="Google Shape;4231;p29"/>
            <p:cNvSpPr/>
            <p:nvPr/>
          </p:nvSpPr>
          <p:spPr>
            <a:xfrm>
              <a:off x="4184725" y="3808325"/>
              <a:ext cx="15225" cy="20575"/>
            </a:xfrm>
            <a:custGeom>
              <a:avLst/>
              <a:gdLst/>
              <a:ahLst/>
              <a:cxnLst/>
              <a:rect l="l" t="t" r="r" b="b"/>
              <a:pathLst>
                <a:path w="609" h="823" extrusionOk="0">
                  <a:moveTo>
                    <a:pt x="346" y="1"/>
                  </a:moveTo>
                  <a:lnTo>
                    <a:pt x="1" y="727"/>
                  </a:lnTo>
                  <a:lnTo>
                    <a:pt x="227" y="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/>
            <p:cNvSpPr/>
            <p:nvPr/>
          </p:nvSpPr>
          <p:spPr>
            <a:xfrm>
              <a:off x="40534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/>
            <p:cNvSpPr/>
            <p:nvPr/>
          </p:nvSpPr>
          <p:spPr>
            <a:xfrm>
              <a:off x="4054075" y="3877975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2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/>
            <p:cNvSpPr/>
            <p:nvPr/>
          </p:nvSpPr>
          <p:spPr>
            <a:xfrm>
              <a:off x="4052575" y="387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/>
            <p:cNvSpPr/>
            <p:nvPr/>
          </p:nvSpPr>
          <p:spPr>
            <a:xfrm>
              <a:off x="4052575" y="3877975"/>
              <a:ext cx="925" cy="2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/>
            <p:cNvSpPr/>
            <p:nvPr/>
          </p:nvSpPr>
          <p:spPr>
            <a:xfrm>
              <a:off x="4052875" y="3817575"/>
              <a:ext cx="75325" cy="60150"/>
            </a:xfrm>
            <a:custGeom>
              <a:avLst/>
              <a:gdLst/>
              <a:ahLst/>
              <a:cxnLst/>
              <a:rect l="l" t="t" r="r" b="b"/>
              <a:pathLst>
                <a:path w="3013" h="2406" extrusionOk="0">
                  <a:moveTo>
                    <a:pt x="2870" y="0"/>
                  </a:moveTo>
                  <a:lnTo>
                    <a:pt x="1" y="2179"/>
                  </a:lnTo>
                  <a:lnTo>
                    <a:pt x="60" y="2191"/>
                  </a:lnTo>
                  <a:cubicBezTo>
                    <a:pt x="120" y="2203"/>
                    <a:pt x="155" y="2286"/>
                    <a:pt x="143" y="2346"/>
                  </a:cubicBezTo>
                  <a:cubicBezTo>
                    <a:pt x="120" y="2369"/>
                    <a:pt x="108" y="2381"/>
                    <a:pt x="96" y="2405"/>
                  </a:cubicBezTo>
                  <a:lnTo>
                    <a:pt x="3013" y="202"/>
                  </a:lnTo>
                  <a:cubicBezTo>
                    <a:pt x="2953" y="143"/>
                    <a:pt x="2906" y="83"/>
                    <a:pt x="2870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/>
            <p:cNvSpPr/>
            <p:nvPr/>
          </p:nvSpPr>
          <p:spPr>
            <a:xfrm>
              <a:off x="4054375" y="3877700"/>
              <a:ext cx="900" cy="300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0"/>
                  </a:moveTo>
                  <a:cubicBezTo>
                    <a:pt x="36" y="0"/>
                    <a:pt x="24" y="0"/>
                    <a:pt x="0" y="12"/>
                  </a:cubicBezTo>
                  <a:cubicBezTo>
                    <a:pt x="24" y="12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/>
            <p:cNvSpPr/>
            <p:nvPr/>
          </p:nvSpPr>
          <p:spPr>
            <a:xfrm>
              <a:off x="3913575" y="3827100"/>
              <a:ext cx="143200" cy="50900"/>
            </a:xfrm>
            <a:custGeom>
              <a:avLst/>
              <a:gdLst/>
              <a:ahLst/>
              <a:cxnLst/>
              <a:rect l="l" t="t" r="r" b="b"/>
              <a:pathLst>
                <a:path w="5728" h="2036" extrusionOk="0">
                  <a:moveTo>
                    <a:pt x="12" y="0"/>
                  </a:moveTo>
                  <a:lnTo>
                    <a:pt x="12" y="0"/>
                  </a:lnTo>
                  <a:cubicBezTo>
                    <a:pt x="24" y="12"/>
                    <a:pt x="24" y="24"/>
                    <a:pt x="36" y="60"/>
                  </a:cubicBezTo>
                  <a:cubicBezTo>
                    <a:pt x="60" y="131"/>
                    <a:pt x="36" y="191"/>
                    <a:pt x="0" y="238"/>
                  </a:cubicBezTo>
                  <a:lnTo>
                    <a:pt x="5561" y="2036"/>
                  </a:lnTo>
                  <a:lnTo>
                    <a:pt x="5644" y="2036"/>
                  </a:lnTo>
                  <a:cubicBezTo>
                    <a:pt x="5668" y="2036"/>
                    <a:pt x="5668" y="2024"/>
                    <a:pt x="5680" y="2024"/>
                  </a:cubicBezTo>
                  <a:cubicBezTo>
                    <a:pt x="5692" y="2000"/>
                    <a:pt x="5703" y="1988"/>
                    <a:pt x="5727" y="1965"/>
                  </a:cubicBezTo>
                  <a:cubicBezTo>
                    <a:pt x="5727" y="1905"/>
                    <a:pt x="5692" y="1822"/>
                    <a:pt x="5632" y="1810"/>
                  </a:cubicBezTo>
                  <a:lnTo>
                    <a:pt x="5573" y="179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/>
            <p:cNvSpPr/>
            <p:nvPr/>
          </p:nvSpPr>
          <p:spPr>
            <a:xfrm>
              <a:off x="4141275" y="3808325"/>
              <a:ext cx="5975" cy="2725"/>
            </a:xfrm>
            <a:custGeom>
              <a:avLst/>
              <a:gdLst/>
              <a:ahLst/>
              <a:cxnLst/>
              <a:rect l="l" t="t" r="r" b="b"/>
              <a:pathLst>
                <a:path w="239" h="109" extrusionOk="0">
                  <a:moveTo>
                    <a:pt x="1" y="1"/>
                  </a:moveTo>
                  <a:lnTo>
                    <a:pt x="1" y="13"/>
                  </a:lnTo>
                  <a:lnTo>
                    <a:pt x="10" y="13"/>
                  </a:lnTo>
                  <a:cubicBezTo>
                    <a:pt x="7" y="8"/>
                    <a:pt x="4" y="4"/>
                    <a:pt x="1" y="1"/>
                  </a:cubicBezTo>
                  <a:close/>
                  <a:moveTo>
                    <a:pt x="10" y="13"/>
                  </a:moveTo>
                  <a:lnTo>
                    <a:pt x="10" y="13"/>
                  </a:lnTo>
                  <a:cubicBezTo>
                    <a:pt x="18" y="26"/>
                    <a:pt x="24" y="43"/>
                    <a:pt x="24" y="60"/>
                  </a:cubicBezTo>
                  <a:lnTo>
                    <a:pt x="132" y="108"/>
                  </a:lnTo>
                  <a:lnTo>
                    <a:pt x="239" y="13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/>
            <p:cNvSpPr/>
            <p:nvPr/>
          </p:nvSpPr>
          <p:spPr>
            <a:xfrm>
              <a:off x="4141875" y="3809525"/>
              <a:ext cx="51525" cy="25325"/>
            </a:xfrm>
            <a:custGeom>
              <a:avLst/>
              <a:gdLst/>
              <a:ahLst/>
              <a:cxnLst/>
              <a:rect l="l" t="t" r="r" b="b"/>
              <a:pathLst>
                <a:path w="2061" h="1013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24"/>
                    <a:pt x="36" y="72"/>
                    <a:pt x="48" y="108"/>
                  </a:cubicBezTo>
                  <a:cubicBezTo>
                    <a:pt x="60" y="167"/>
                    <a:pt x="60" y="203"/>
                    <a:pt x="48" y="263"/>
                  </a:cubicBezTo>
                  <a:lnTo>
                    <a:pt x="1560" y="882"/>
                  </a:lnTo>
                  <a:cubicBezTo>
                    <a:pt x="1584" y="798"/>
                    <a:pt x="1644" y="763"/>
                    <a:pt x="1715" y="739"/>
                  </a:cubicBezTo>
                  <a:cubicBezTo>
                    <a:pt x="1729" y="736"/>
                    <a:pt x="1743" y="734"/>
                    <a:pt x="1756" y="734"/>
                  </a:cubicBezTo>
                  <a:cubicBezTo>
                    <a:pt x="1846" y="734"/>
                    <a:pt x="1920" y="800"/>
                    <a:pt x="1941" y="894"/>
                  </a:cubicBezTo>
                  <a:cubicBezTo>
                    <a:pt x="1953" y="941"/>
                    <a:pt x="1941" y="965"/>
                    <a:pt x="1917" y="1013"/>
                  </a:cubicBezTo>
                  <a:cubicBezTo>
                    <a:pt x="1953" y="1013"/>
                    <a:pt x="1965" y="1001"/>
                    <a:pt x="1977" y="977"/>
                  </a:cubicBezTo>
                  <a:lnTo>
                    <a:pt x="2025" y="941"/>
                  </a:lnTo>
                  <a:cubicBezTo>
                    <a:pt x="2060" y="882"/>
                    <a:pt x="2025" y="798"/>
                    <a:pt x="1965" y="786"/>
                  </a:cubicBezTo>
                  <a:lnTo>
                    <a:pt x="1953" y="786"/>
                  </a:lnTo>
                  <a:lnTo>
                    <a:pt x="1727" y="703"/>
                  </a:lnTo>
                  <a:lnTo>
                    <a:pt x="108" y="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/>
            <p:cNvSpPr/>
            <p:nvPr/>
          </p:nvSpPr>
          <p:spPr>
            <a:xfrm>
              <a:off x="4122525" y="3808325"/>
              <a:ext cx="3900" cy="1225"/>
            </a:xfrm>
            <a:custGeom>
              <a:avLst/>
              <a:gdLst/>
              <a:ahLst/>
              <a:cxnLst/>
              <a:rect l="l" t="t" r="r" b="b"/>
              <a:pathLst>
                <a:path w="156" h="49" extrusionOk="0">
                  <a:moveTo>
                    <a:pt x="1" y="1"/>
                  </a:moveTo>
                  <a:lnTo>
                    <a:pt x="120" y="49"/>
                  </a:lnTo>
                  <a:cubicBezTo>
                    <a:pt x="132" y="37"/>
                    <a:pt x="132" y="13"/>
                    <a:pt x="155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/>
            <p:cNvSpPr/>
            <p:nvPr/>
          </p:nvSpPr>
          <p:spPr>
            <a:xfrm>
              <a:off x="3906425" y="3808325"/>
              <a:ext cx="10750" cy="16400"/>
            </a:xfrm>
            <a:custGeom>
              <a:avLst/>
              <a:gdLst/>
              <a:ahLst/>
              <a:cxnLst/>
              <a:rect l="l" t="t" r="r" b="b"/>
              <a:pathLst>
                <a:path w="430" h="656" extrusionOk="0">
                  <a:moveTo>
                    <a:pt x="191" y="1"/>
                  </a:moveTo>
                  <a:lnTo>
                    <a:pt x="1" y="644"/>
                  </a:lnTo>
                  <a:cubicBezTo>
                    <a:pt x="13" y="632"/>
                    <a:pt x="48" y="632"/>
                    <a:pt x="60" y="608"/>
                  </a:cubicBezTo>
                  <a:cubicBezTo>
                    <a:pt x="74" y="605"/>
                    <a:pt x="89" y="604"/>
                    <a:pt x="104" y="604"/>
                  </a:cubicBezTo>
                  <a:cubicBezTo>
                    <a:pt x="152" y="604"/>
                    <a:pt x="202" y="619"/>
                    <a:pt x="239" y="65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/>
            <p:cNvSpPr/>
            <p:nvPr/>
          </p:nvSpPr>
          <p:spPr>
            <a:xfrm>
              <a:off x="3838275" y="3832450"/>
              <a:ext cx="71150" cy="218800"/>
            </a:xfrm>
            <a:custGeom>
              <a:avLst/>
              <a:gdLst/>
              <a:ahLst/>
              <a:cxnLst/>
              <a:rect l="l" t="t" r="r" b="b"/>
              <a:pathLst>
                <a:path w="2846" h="8752" extrusionOk="0">
                  <a:moveTo>
                    <a:pt x="2655" y="0"/>
                  </a:moveTo>
                  <a:cubicBezTo>
                    <a:pt x="2631" y="24"/>
                    <a:pt x="2619" y="24"/>
                    <a:pt x="2619" y="24"/>
                  </a:cubicBezTo>
                  <a:lnTo>
                    <a:pt x="0" y="8692"/>
                  </a:lnTo>
                  <a:cubicBezTo>
                    <a:pt x="95" y="8692"/>
                    <a:pt x="167" y="8716"/>
                    <a:pt x="226" y="8751"/>
                  </a:cubicBezTo>
                  <a:lnTo>
                    <a:pt x="2846" y="84"/>
                  </a:lnTo>
                  <a:lnTo>
                    <a:pt x="2846" y="84"/>
                  </a:lnTo>
                  <a:cubicBezTo>
                    <a:pt x="2836" y="85"/>
                    <a:pt x="2827" y="86"/>
                    <a:pt x="2818" y="86"/>
                  </a:cubicBezTo>
                  <a:cubicBezTo>
                    <a:pt x="2754" y="86"/>
                    <a:pt x="2686" y="52"/>
                    <a:pt x="265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/>
            <p:cNvSpPr/>
            <p:nvPr/>
          </p:nvSpPr>
          <p:spPr>
            <a:xfrm>
              <a:off x="3813250" y="3808325"/>
              <a:ext cx="91425" cy="24750"/>
            </a:xfrm>
            <a:custGeom>
              <a:avLst/>
              <a:gdLst/>
              <a:ahLst/>
              <a:cxnLst/>
              <a:rect l="l" t="t" r="r" b="b"/>
              <a:pathLst>
                <a:path w="3657" h="990" extrusionOk="0">
                  <a:moveTo>
                    <a:pt x="1" y="1"/>
                  </a:moveTo>
                  <a:lnTo>
                    <a:pt x="3549" y="989"/>
                  </a:lnTo>
                  <a:lnTo>
                    <a:pt x="3620" y="989"/>
                  </a:lnTo>
                  <a:cubicBezTo>
                    <a:pt x="3632" y="989"/>
                    <a:pt x="3656" y="965"/>
                    <a:pt x="3656" y="965"/>
                  </a:cubicBezTo>
                  <a:lnTo>
                    <a:pt x="3609" y="882"/>
                  </a:lnTo>
                  <a:cubicBezTo>
                    <a:pt x="3597" y="834"/>
                    <a:pt x="3609" y="811"/>
                    <a:pt x="3620" y="763"/>
                  </a:cubicBezTo>
                  <a:lnTo>
                    <a:pt x="3609" y="763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/>
            <p:cNvSpPr/>
            <p:nvPr/>
          </p:nvSpPr>
          <p:spPr>
            <a:xfrm>
              <a:off x="3729625" y="3808325"/>
              <a:ext cx="107475" cy="244125"/>
            </a:xfrm>
            <a:custGeom>
              <a:avLst/>
              <a:gdLst/>
              <a:ahLst/>
              <a:cxnLst/>
              <a:rect l="l" t="t" r="r" b="b"/>
              <a:pathLst>
                <a:path w="4299" h="9765" extrusionOk="0">
                  <a:moveTo>
                    <a:pt x="0" y="1"/>
                  </a:moveTo>
                  <a:lnTo>
                    <a:pt x="4108" y="9764"/>
                  </a:lnTo>
                  <a:cubicBezTo>
                    <a:pt x="4156" y="9716"/>
                    <a:pt x="4215" y="9681"/>
                    <a:pt x="4298" y="965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/>
            <p:cNvSpPr/>
            <p:nvPr/>
          </p:nvSpPr>
          <p:spPr>
            <a:xfrm>
              <a:off x="4180275" y="3827875"/>
              <a:ext cx="10150" cy="9700"/>
            </a:xfrm>
            <a:custGeom>
              <a:avLst/>
              <a:gdLst/>
              <a:ahLst/>
              <a:cxnLst/>
              <a:rect l="l" t="t" r="r" b="b"/>
              <a:pathLst>
                <a:path w="406" h="388" extrusionOk="0">
                  <a:moveTo>
                    <a:pt x="197" y="0"/>
                  </a:moveTo>
                  <a:cubicBezTo>
                    <a:pt x="183" y="0"/>
                    <a:pt x="169" y="2"/>
                    <a:pt x="155" y="5"/>
                  </a:cubicBezTo>
                  <a:cubicBezTo>
                    <a:pt x="84" y="29"/>
                    <a:pt x="24" y="88"/>
                    <a:pt x="12" y="148"/>
                  </a:cubicBezTo>
                  <a:cubicBezTo>
                    <a:pt x="12" y="171"/>
                    <a:pt x="0" y="195"/>
                    <a:pt x="12" y="231"/>
                  </a:cubicBezTo>
                  <a:cubicBezTo>
                    <a:pt x="23" y="329"/>
                    <a:pt x="114" y="387"/>
                    <a:pt x="211" y="387"/>
                  </a:cubicBezTo>
                  <a:cubicBezTo>
                    <a:pt x="220" y="387"/>
                    <a:pt x="229" y="387"/>
                    <a:pt x="239" y="386"/>
                  </a:cubicBezTo>
                  <a:cubicBezTo>
                    <a:pt x="298" y="362"/>
                    <a:pt x="358" y="326"/>
                    <a:pt x="369" y="279"/>
                  </a:cubicBezTo>
                  <a:cubicBezTo>
                    <a:pt x="405" y="243"/>
                    <a:pt x="405" y="207"/>
                    <a:pt x="381" y="160"/>
                  </a:cubicBezTo>
                  <a:cubicBezTo>
                    <a:pt x="371" y="66"/>
                    <a:pt x="289" y="0"/>
                    <a:pt x="197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/>
            <p:cNvSpPr/>
            <p:nvPr/>
          </p:nvSpPr>
          <p:spPr>
            <a:xfrm>
              <a:off x="4124025" y="3808325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95" y="1"/>
                  </a:moveTo>
                  <a:cubicBezTo>
                    <a:pt x="72" y="13"/>
                    <a:pt x="60" y="37"/>
                    <a:pt x="60" y="49"/>
                  </a:cubicBezTo>
                  <a:cubicBezTo>
                    <a:pt x="12" y="120"/>
                    <a:pt x="0" y="215"/>
                    <a:pt x="12" y="311"/>
                  </a:cubicBezTo>
                  <a:cubicBezTo>
                    <a:pt x="12" y="334"/>
                    <a:pt x="24" y="358"/>
                    <a:pt x="24" y="370"/>
                  </a:cubicBezTo>
                  <a:cubicBezTo>
                    <a:pt x="60" y="441"/>
                    <a:pt x="107" y="525"/>
                    <a:pt x="179" y="561"/>
                  </a:cubicBezTo>
                  <a:cubicBezTo>
                    <a:pt x="232" y="605"/>
                    <a:pt x="304" y="629"/>
                    <a:pt x="382" y="629"/>
                  </a:cubicBezTo>
                  <a:cubicBezTo>
                    <a:pt x="409" y="629"/>
                    <a:pt x="437" y="626"/>
                    <a:pt x="464" y="620"/>
                  </a:cubicBezTo>
                  <a:cubicBezTo>
                    <a:pt x="607" y="596"/>
                    <a:pt x="726" y="477"/>
                    <a:pt x="762" y="346"/>
                  </a:cubicBezTo>
                  <a:lnTo>
                    <a:pt x="762" y="168"/>
                  </a:lnTo>
                  <a:cubicBezTo>
                    <a:pt x="762" y="120"/>
                    <a:pt x="750" y="96"/>
                    <a:pt x="714" y="60"/>
                  </a:cubicBezTo>
                  <a:cubicBezTo>
                    <a:pt x="703" y="49"/>
                    <a:pt x="691" y="37"/>
                    <a:pt x="69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/>
            <p:cNvSpPr/>
            <p:nvPr/>
          </p:nvSpPr>
          <p:spPr>
            <a:xfrm>
              <a:off x="3828750" y="4049725"/>
              <a:ext cx="20250" cy="18625"/>
            </a:xfrm>
            <a:custGeom>
              <a:avLst/>
              <a:gdLst/>
              <a:ahLst/>
              <a:cxnLst/>
              <a:rect l="l" t="t" r="r" b="b"/>
              <a:pathLst>
                <a:path w="810" h="745" extrusionOk="0">
                  <a:moveTo>
                    <a:pt x="322" y="1"/>
                  </a:moveTo>
                  <a:cubicBezTo>
                    <a:pt x="250" y="25"/>
                    <a:pt x="179" y="60"/>
                    <a:pt x="119" y="108"/>
                  </a:cubicBezTo>
                  <a:cubicBezTo>
                    <a:pt x="24" y="203"/>
                    <a:pt x="0" y="322"/>
                    <a:pt x="24" y="441"/>
                  </a:cubicBezTo>
                  <a:cubicBezTo>
                    <a:pt x="66" y="621"/>
                    <a:pt x="222" y="745"/>
                    <a:pt x="406" y="745"/>
                  </a:cubicBezTo>
                  <a:cubicBezTo>
                    <a:pt x="429" y="745"/>
                    <a:pt x="453" y="743"/>
                    <a:pt x="476" y="739"/>
                  </a:cubicBezTo>
                  <a:cubicBezTo>
                    <a:pt x="679" y="691"/>
                    <a:pt x="810" y="501"/>
                    <a:pt x="774" y="287"/>
                  </a:cubicBezTo>
                  <a:cubicBezTo>
                    <a:pt x="750" y="179"/>
                    <a:pt x="679" y="108"/>
                    <a:pt x="607" y="49"/>
                  </a:cubicBezTo>
                  <a:cubicBezTo>
                    <a:pt x="548" y="25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/>
            <p:cNvSpPr/>
            <p:nvPr/>
          </p:nvSpPr>
          <p:spPr>
            <a:xfrm>
              <a:off x="3903450" y="3823400"/>
              <a:ext cx="11625" cy="11450"/>
            </a:xfrm>
            <a:custGeom>
              <a:avLst/>
              <a:gdLst/>
              <a:ahLst/>
              <a:cxnLst/>
              <a:rect l="l" t="t" r="r" b="b"/>
              <a:pathLst>
                <a:path w="465" h="458" extrusionOk="0">
                  <a:moveTo>
                    <a:pt x="223" y="1"/>
                  </a:moveTo>
                  <a:cubicBezTo>
                    <a:pt x="208" y="1"/>
                    <a:pt x="193" y="2"/>
                    <a:pt x="179" y="5"/>
                  </a:cubicBezTo>
                  <a:cubicBezTo>
                    <a:pt x="143" y="5"/>
                    <a:pt x="132" y="29"/>
                    <a:pt x="120" y="41"/>
                  </a:cubicBezTo>
                  <a:cubicBezTo>
                    <a:pt x="72" y="65"/>
                    <a:pt x="24" y="112"/>
                    <a:pt x="12" y="160"/>
                  </a:cubicBezTo>
                  <a:cubicBezTo>
                    <a:pt x="1" y="184"/>
                    <a:pt x="1" y="231"/>
                    <a:pt x="1" y="279"/>
                  </a:cubicBezTo>
                  <a:cubicBezTo>
                    <a:pt x="1" y="303"/>
                    <a:pt x="12" y="339"/>
                    <a:pt x="36" y="362"/>
                  </a:cubicBezTo>
                  <a:cubicBezTo>
                    <a:pt x="84" y="422"/>
                    <a:pt x="155" y="458"/>
                    <a:pt x="239" y="458"/>
                  </a:cubicBezTo>
                  <a:lnTo>
                    <a:pt x="263" y="458"/>
                  </a:lnTo>
                  <a:cubicBezTo>
                    <a:pt x="310" y="446"/>
                    <a:pt x="358" y="422"/>
                    <a:pt x="382" y="386"/>
                  </a:cubicBezTo>
                  <a:cubicBezTo>
                    <a:pt x="429" y="327"/>
                    <a:pt x="465" y="267"/>
                    <a:pt x="441" y="184"/>
                  </a:cubicBezTo>
                  <a:cubicBezTo>
                    <a:pt x="441" y="172"/>
                    <a:pt x="429" y="148"/>
                    <a:pt x="417" y="124"/>
                  </a:cubicBezTo>
                  <a:cubicBezTo>
                    <a:pt x="405" y="100"/>
                    <a:pt x="382" y="89"/>
                    <a:pt x="358" y="53"/>
                  </a:cubicBezTo>
                  <a:cubicBezTo>
                    <a:pt x="321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0" name="Google Shape;4250;p29"/>
          <p:cNvGrpSpPr/>
          <p:nvPr/>
        </p:nvGrpSpPr>
        <p:grpSpPr>
          <a:xfrm rot="10800000" flipH="1">
            <a:off x="-5825" y="2616294"/>
            <a:ext cx="1451646" cy="2527204"/>
            <a:chOff x="1083450" y="1318750"/>
            <a:chExt cx="624525" cy="1087250"/>
          </a:xfrm>
        </p:grpSpPr>
        <p:sp>
          <p:nvSpPr>
            <p:cNvPr id="4251" name="Google Shape;4251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8" name="Google Shape;4288;p29"/>
          <p:cNvGrpSpPr/>
          <p:nvPr/>
        </p:nvGrpSpPr>
        <p:grpSpPr>
          <a:xfrm rot="10800000">
            <a:off x="7698175" y="2616294"/>
            <a:ext cx="1451646" cy="2527204"/>
            <a:chOff x="1083450" y="1318750"/>
            <a:chExt cx="624525" cy="1087250"/>
          </a:xfrm>
        </p:grpSpPr>
        <p:sp>
          <p:nvSpPr>
            <p:cNvPr id="4289" name="Google Shape;4289;p29"/>
            <p:cNvSpPr/>
            <p:nvPr/>
          </p:nvSpPr>
          <p:spPr>
            <a:xfrm>
              <a:off x="1083450" y="2340600"/>
              <a:ext cx="215525" cy="50325"/>
            </a:xfrm>
            <a:custGeom>
              <a:avLst/>
              <a:gdLst/>
              <a:ahLst/>
              <a:cxnLst/>
              <a:rect l="l" t="t" r="r" b="b"/>
              <a:pathLst>
                <a:path w="8621" h="2013" extrusionOk="0">
                  <a:moveTo>
                    <a:pt x="1" y="0"/>
                  </a:moveTo>
                  <a:lnTo>
                    <a:pt x="1" y="286"/>
                  </a:lnTo>
                  <a:lnTo>
                    <a:pt x="8561" y="2012"/>
                  </a:lnTo>
                  <a:cubicBezTo>
                    <a:pt x="8561" y="1917"/>
                    <a:pt x="8573" y="1834"/>
                    <a:pt x="8621" y="173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/>
            <p:cNvSpPr/>
            <p:nvPr/>
          </p:nvSpPr>
          <p:spPr>
            <a:xfrm>
              <a:off x="1083450" y="213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/>
            <p:cNvSpPr/>
            <p:nvPr/>
          </p:nvSpPr>
          <p:spPr>
            <a:xfrm>
              <a:off x="1083450" y="1806900"/>
              <a:ext cx="20275" cy="7475"/>
            </a:xfrm>
            <a:custGeom>
              <a:avLst/>
              <a:gdLst/>
              <a:ahLst/>
              <a:cxnLst/>
              <a:rect l="l" t="t" r="r" b="b"/>
              <a:pathLst>
                <a:path w="811" h="299" extrusionOk="0">
                  <a:moveTo>
                    <a:pt x="703" y="0"/>
                  </a:moveTo>
                  <a:lnTo>
                    <a:pt x="1" y="24"/>
                  </a:lnTo>
                  <a:lnTo>
                    <a:pt x="1" y="298"/>
                  </a:lnTo>
                  <a:lnTo>
                    <a:pt x="810" y="274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/>
            <p:cNvSpPr/>
            <p:nvPr/>
          </p:nvSpPr>
          <p:spPr>
            <a:xfrm>
              <a:off x="1108150" y="1802425"/>
              <a:ext cx="180125" cy="11350"/>
            </a:xfrm>
            <a:custGeom>
              <a:avLst/>
              <a:gdLst/>
              <a:ahLst/>
              <a:cxnLst/>
              <a:rect l="l" t="t" r="r" b="b"/>
              <a:pathLst>
                <a:path w="7205" h="454" extrusionOk="0">
                  <a:moveTo>
                    <a:pt x="7204" y="1"/>
                  </a:moveTo>
                  <a:lnTo>
                    <a:pt x="1" y="179"/>
                  </a:lnTo>
                  <a:lnTo>
                    <a:pt x="96" y="453"/>
                  </a:lnTo>
                  <a:lnTo>
                    <a:pt x="7204" y="275"/>
                  </a:lnTo>
                  <a:cubicBezTo>
                    <a:pt x="7180" y="179"/>
                    <a:pt x="7180" y="96"/>
                    <a:pt x="720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/>
            <p:cNvSpPr/>
            <p:nvPr/>
          </p:nvSpPr>
          <p:spPr>
            <a:xfrm>
              <a:off x="1194475" y="2040550"/>
              <a:ext cx="2425" cy="3600"/>
            </a:xfrm>
            <a:custGeom>
              <a:avLst/>
              <a:gdLst/>
              <a:ahLst/>
              <a:cxnLst/>
              <a:rect l="l" t="t" r="r" b="b"/>
              <a:pathLst>
                <a:path w="97" h="144" extrusionOk="0">
                  <a:moveTo>
                    <a:pt x="84" y="1"/>
                  </a:moveTo>
                  <a:lnTo>
                    <a:pt x="1" y="48"/>
                  </a:lnTo>
                  <a:lnTo>
                    <a:pt x="25" y="144"/>
                  </a:lnTo>
                  <a:cubicBezTo>
                    <a:pt x="72" y="108"/>
                    <a:pt x="96" y="48"/>
                    <a:pt x="84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/>
            <p:cNvSpPr/>
            <p:nvPr/>
          </p:nvSpPr>
          <p:spPr>
            <a:xfrm>
              <a:off x="1083450" y="1741425"/>
              <a:ext cx="98250" cy="261650"/>
            </a:xfrm>
            <a:custGeom>
              <a:avLst/>
              <a:gdLst/>
              <a:ahLst/>
              <a:cxnLst/>
              <a:rect l="l" t="t" r="r" b="b"/>
              <a:pathLst>
                <a:path w="3930" h="10466" extrusionOk="0">
                  <a:moveTo>
                    <a:pt x="1" y="0"/>
                  </a:moveTo>
                  <a:lnTo>
                    <a:pt x="1" y="774"/>
                  </a:lnTo>
                  <a:lnTo>
                    <a:pt x="703" y="2619"/>
                  </a:lnTo>
                  <a:lnTo>
                    <a:pt x="810" y="2893"/>
                  </a:lnTo>
                  <a:lnTo>
                    <a:pt x="3668" y="10466"/>
                  </a:lnTo>
                  <a:cubicBezTo>
                    <a:pt x="3751" y="10418"/>
                    <a:pt x="3835" y="10394"/>
                    <a:pt x="3930" y="10394"/>
                  </a:cubicBezTo>
                  <a:lnTo>
                    <a:pt x="1084" y="2893"/>
                  </a:lnTo>
                  <a:lnTo>
                    <a:pt x="989" y="2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/>
            <p:cNvSpPr/>
            <p:nvPr/>
          </p:nvSpPr>
          <p:spPr>
            <a:xfrm>
              <a:off x="1113525" y="2178975"/>
              <a:ext cx="193200" cy="201825"/>
            </a:xfrm>
            <a:custGeom>
              <a:avLst/>
              <a:gdLst/>
              <a:ahLst/>
              <a:cxnLst/>
              <a:rect l="l" t="t" r="r" b="b"/>
              <a:pathLst>
                <a:path w="7728" h="8073" extrusionOk="0">
                  <a:moveTo>
                    <a:pt x="203" y="0"/>
                  </a:moveTo>
                  <a:cubicBezTo>
                    <a:pt x="143" y="84"/>
                    <a:pt x="84" y="131"/>
                    <a:pt x="0" y="179"/>
                  </a:cubicBezTo>
                  <a:lnTo>
                    <a:pt x="7501" y="8073"/>
                  </a:lnTo>
                  <a:cubicBezTo>
                    <a:pt x="7549" y="8013"/>
                    <a:pt x="7608" y="7954"/>
                    <a:pt x="7704" y="7918"/>
                  </a:cubicBezTo>
                  <a:cubicBezTo>
                    <a:pt x="7716" y="7918"/>
                    <a:pt x="7716" y="7918"/>
                    <a:pt x="7727" y="7906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/>
            <p:cNvSpPr/>
            <p:nvPr/>
          </p:nvSpPr>
          <p:spPr>
            <a:xfrm>
              <a:off x="1187625" y="2041750"/>
              <a:ext cx="121175" cy="334600"/>
            </a:xfrm>
            <a:custGeom>
              <a:avLst/>
              <a:gdLst/>
              <a:ahLst/>
              <a:cxnLst/>
              <a:rect l="l" t="t" r="r" b="b"/>
              <a:pathLst>
                <a:path w="4847" h="13384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80" y="48"/>
                    <a:pt x="96" y="72"/>
                    <a:pt x="1" y="72"/>
                  </a:cubicBezTo>
                  <a:lnTo>
                    <a:pt x="4752" y="13383"/>
                  </a:lnTo>
                  <a:cubicBezTo>
                    <a:pt x="4775" y="13371"/>
                    <a:pt x="4823" y="13347"/>
                    <a:pt x="4847" y="13335"/>
                  </a:cubicBezTo>
                  <a:lnTo>
                    <a:pt x="4835" y="12847"/>
                  </a:lnTo>
                  <a:lnTo>
                    <a:pt x="263" y="7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/>
            <p:cNvSpPr/>
            <p:nvPr/>
          </p:nvSpPr>
          <p:spPr>
            <a:xfrm>
              <a:off x="1188525" y="1816725"/>
              <a:ext cx="109275" cy="186650"/>
            </a:xfrm>
            <a:custGeom>
              <a:avLst/>
              <a:gdLst/>
              <a:ahLst/>
              <a:cxnLst/>
              <a:rect l="l" t="t" r="r" b="b"/>
              <a:pathLst>
                <a:path w="4371" h="7466" extrusionOk="0">
                  <a:moveTo>
                    <a:pt x="4144" y="0"/>
                  </a:moveTo>
                  <a:lnTo>
                    <a:pt x="1" y="7382"/>
                  </a:lnTo>
                  <a:cubicBezTo>
                    <a:pt x="84" y="7394"/>
                    <a:pt x="179" y="7430"/>
                    <a:pt x="251" y="7466"/>
                  </a:cubicBezTo>
                  <a:lnTo>
                    <a:pt x="4370" y="143"/>
                  </a:lnTo>
                  <a:cubicBezTo>
                    <a:pt x="4287" y="119"/>
                    <a:pt x="4204" y="72"/>
                    <a:pt x="414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/>
            <p:cNvSpPr/>
            <p:nvPr/>
          </p:nvSpPr>
          <p:spPr>
            <a:xfrm>
              <a:off x="1113225" y="2036700"/>
              <a:ext cx="60750" cy="102100"/>
            </a:xfrm>
            <a:custGeom>
              <a:avLst/>
              <a:gdLst/>
              <a:ahLst/>
              <a:cxnLst/>
              <a:rect l="l" t="t" r="r" b="b"/>
              <a:pathLst>
                <a:path w="2430" h="4084" extrusionOk="0">
                  <a:moveTo>
                    <a:pt x="2215" y="0"/>
                  </a:moveTo>
                  <a:lnTo>
                    <a:pt x="0" y="3893"/>
                  </a:lnTo>
                  <a:cubicBezTo>
                    <a:pt x="72" y="3953"/>
                    <a:pt x="155" y="4012"/>
                    <a:pt x="215" y="4084"/>
                  </a:cubicBezTo>
                  <a:lnTo>
                    <a:pt x="2429" y="179"/>
                  </a:lnTo>
                  <a:cubicBezTo>
                    <a:pt x="2358" y="131"/>
                    <a:pt x="2274" y="72"/>
                    <a:pt x="2215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/>
            <p:cNvSpPr/>
            <p:nvPr/>
          </p:nvSpPr>
          <p:spPr>
            <a:xfrm>
              <a:off x="1299250" y="1820900"/>
              <a:ext cx="16700" cy="554550"/>
            </a:xfrm>
            <a:custGeom>
              <a:avLst/>
              <a:gdLst/>
              <a:ahLst/>
              <a:cxnLst/>
              <a:rect l="l" t="t" r="r" b="b"/>
              <a:pathLst>
                <a:path w="668" h="22182" extrusionOk="0">
                  <a:moveTo>
                    <a:pt x="1" y="0"/>
                  </a:moveTo>
                  <a:lnTo>
                    <a:pt x="394" y="21693"/>
                  </a:lnTo>
                  <a:lnTo>
                    <a:pt x="406" y="22181"/>
                  </a:lnTo>
                  <a:cubicBezTo>
                    <a:pt x="447" y="22175"/>
                    <a:pt x="492" y="22172"/>
                    <a:pt x="537" y="22172"/>
                  </a:cubicBezTo>
                  <a:cubicBezTo>
                    <a:pt x="581" y="22172"/>
                    <a:pt x="626" y="22175"/>
                    <a:pt x="668" y="22181"/>
                  </a:cubicBezTo>
                  <a:lnTo>
                    <a:pt x="275" y="12"/>
                  </a:lnTo>
                  <a:cubicBezTo>
                    <a:pt x="235" y="17"/>
                    <a:pt x="198" y="20"/>
                    <a:pt x="161" y="20"/>
                  </a:cubicBezTo>
                  <a:cubicBezTo>
                    <a:pt x="108" y="20"/>
                    <a:pt x="57" y="14"/>
                    <a:pt x="1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/>
            <p:cNvSpPr/>
            <p:nvPr/>
          </p:nvSpPr>
          <p:spPr>
            <a:xfrm>
              <a:off x="1293600" y="1501500"/>
              <a:ext cx="11925" cy="289650"/>
            </a:xfrm>
            <a:custGeom>
              <a:avLst/>
              <a:gdLst/>
              <a:ahLst/>
              <a:cxnLst/>
              <a:rect l="l" t="t" r="r" b="b"/>
              <a:pathLst>
                <a:path w="477" h="11586" extrusionOk="0">
                  <a:moveTo>
                    <a:pt x="1" y="1"/>
                  </a:moveTo>
                  <a:lnTo>
                    <a:pt x="215" y="11585"/>
                  </a:lnTo>
                  <a:cubicBezTo>
                    <a:pt x="268" y="11563"/>
                    <a:pt x="325" y="11555"/>
                    <a:pt x="382" y="11555"/>
                  </a:cubicBezTo>
                  <a:cubicBezTo>
                    <a:pt x="414" y="11555"/>
                    <a:pt x="446" y="11557"/>
                    <a:pt x="477" y="11562"/>
                  </a:cubicBezTo>
                  <a:lnTo>
                    <a:pt x="274" y="36"/>
                  </a:lnTo>
                  <a:cubicBezTo>
                    <a:pt x="239" y="36"/>
                    <a:pt x="215" y="48"/>
                    <a:pt x="179" y="48"/>
                  </a:cubicBezTo>
                  <a:cubicBezTo>
                    <a:pt x="120" y="36"/>
                    <a:pt x="60" y="36"/>
                    <a:pt x="1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/>
            <p:cNvSpPr/>
            <p:nvPr/>
          </p:nvSpPr>
          <p:spPr>
            <a:xfrm>
              <a:off x="1418325" y="1523825"/>
              <a:ext cx="47050" cy="166425"/>
            </a:xfrm>
            <a:custGeom>
              <a:avLst/>
              <a:gdLst/>
              <a:ahLst/>
              <a:cxnLst/>
              <a:rect l="l" t="t" r="r" b="b"/>
              <a:pathLst>
                <a:path w="1882" h="6657" extrusionOk="0">
                  <a:moveTo>
                    <a:pt x="250" y="1"/>
                  </a:moveTo>
                  <a:cubicBezTo>
                    <a:pt x="238" y="1"/>
                    <a:pt x="227" y="13"/>
                    <a:pt x="227" y="13"/>
                  </a:cubicBezTo>
                  <a:cubicBezTo>
                    <a:pt x="155" y="48"/>
                    <a:pt x="72" y="72"/>
                    <a:pt x="0" y="72"/>
                  </a:cubicBezTo>
                  <a:lnTo>
                    <a:pt x="1608" y="6656"/>
                  </a:lnTo>
                  <a:cubicBezTo>
                    <a:pt x="1703" y="6621"/>
                    <a:pt x="1786" y="6597"/>
                    <a:pt x="1881" y="6597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/>
            <p:cNvSpPr/>
            <p:nvPr/>
          </p:nvSpPr>
          <p:spPr>
            <a:xfrm>
              <a:off x="1083450" y="1458350"/>
              <a:ext cx="203625" cy="33050"/>
            </a:xfrm>
            <a:custGeom>
              <a:avLst/>
              <a:gdLst/>
              <a:ahLst/>
              <a:cxnLst/>
              <a:rect l="l" t="t" r="r" b="b"/>
              <a:pathLst>
                <a:path w="8145" h="1322" extrusionOk="0">
                  <a:moveTo>
                    <a:pt x="1" y="0"/>
                  </a:moveTo>
                  <a:lnTo>
                    <a:pt x="1" y="286"/>
                  </a:lnTo>
                  <a:lnTo>
                    <a:pt x="8097" y="1322"/>
                  </a:lnTo>
                  <a:lnTo>
                    <a:pt x="8097" y="1298"/>
                  </a:lnTo>
                  <a:cubicBezTo>
                    <a:pt x="8085" y="1191"/>
                    <a:pt x="8109" y="1108"/>
                    <a:pt x="8145" y="10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/>
            <p:cNvSpPr/>
            <p:nvPr/>
          </p:nvSpPr>
          <p:spPr>
            <a:xfrm>
              <a:off x="1291825" y="1342550"/>
              <a:ext cx="8050" cy="136050"/>
            </a:xfrm>
            <a:custGeom>
              <a:avLst/>
              <a:gdLst/>
              <a:ahLst/>
              <a:cxnLst/>
              <a:rect l="l" t="t" r="r" b="b"/>
              <a:pathLst>
                <a:path w="322" h="5442" extrusionOk="0">
                  <a:moveTo>
                    <a:pt x="0" y="1"/>
                  </a:moveTo>
                  <a:lnTo>
                    <a:pt x="60" y="5442"/>
                  </a:lnTo>
                  <a:cubicBezTo>
                    <a:pt x="119" y="5406"/>
                    <a:pt x="179" y="5406"/>
                    <a:pt x="238" y="5406"/>
                  </a:cubicBezTo>
                  <a:cubicBezTo>
                    <a:pt x="274" y="5406"/>
                    <a:pt x="298" y="5406"/>
                    <a:pt x="322" y="5418"/>
                  </a:cubicBezTo>
                  <a:lnTo>
                    <a:pt x="274" y="96"/>
                  </a:lnTo>
                  <a:cubicBezTo>
                    <a:pt x="179" y="72"/>
                    <a:pt x="72" y="48"/>
                    <a:pt x="0" y="1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/>
            <p:cNvSpPr/>
            <p:nvPr/>
          </p:nvSpPr>
          <p:spPr>
            <a:xfrm>
              <a:off x="1688000" y="154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/>
            <p:cNvSpPr/>
            <p:nvPr/>
          </p:nvSpPr>
          <p:spPr>
            <a:xfrm>
              <a:off x="1309675" y="1487525"/>
              <a:ext cx="94675" cy="19650"/>
            </a:xfrm>
            <a:custGeom>
              <a:avLst/>
              <a:gdLst/>
              <a:ahLst/>
              <a:cxnLst/>
              <a:rect l="l" t="t" r="r" b="b"/>
              <a:pathLst>
                <a:path w="3787" h="786" extrusionOk="0">
                  <a:moveTo>
                    <a:pt x="12" y="0"/>
                  </a:moveTo>
                  <a:cubicBezTo>
                    <a:pt x="36" y="24"/>
                    <a:pt x="36" y="72"/>
                    <a:pt x="36" y="95"/>
                  </a:cubicBezTo>
                  <a:cubicBezTo>
                    <a:pt x="36" y="155"/>
                    <a:pt x="12" y="214"/>
                    <a:pt x="1" y="262"/>
                  </a:cubicBezTo>
                  <a:lnTo>
                    <a:pt x="3668" y="786"/>
                  </a:lnTo>
                  <a:cubicBezTo>
                    <a:pt x="3680" y="691"/>
                    <a:pt x="3727" y="607"/>
                    <a:pt x="3787" y="53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/>
            <p:cNvSpPr/>
            <p:nvPr/>
          </p:nvSpPr>
          <p:spPr>
            <a:xfrm>
              <a:off x="1687700" y="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/>
            <p:cNvSpPr/>
            <p:nvPr/>
          </p:nvSpPr>
          <p:spPr>
            <a:xfrm>
              <a:off x="1430825" y="1504475"/>
              <a:ext cx="247675" cy="41700"/>
            </a:xfrm>
            <a:custGeom>
              <a:avLst/>
              <a:gdLst/>
              <a:ahLst/>
              <a:cxnLst/>
              <a:rect l="l" t="t" r="r" b="b"/>
              <a:pathLst>
                <a:path w="9907" h="1668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08"/>
                    <a:pt x="72" y="191"/>
                    <a:pt x="48" y="287"/>
                  </a:cubicBezTo>
                  <a:lnTo>
                    <a:pt x="9799" y="1668"/>
                  </a:lnTo>
                  <a:lnTo>
                    <a:pt x="9906" y="1596"/>
                  </a:lnTo>
                  <a:lnTo>
                    <a:pt x="9478" y="1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lnTo>
                    <a:pt x="1" y="24"/>
                  </a:ln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/>
            <p:cNvSpPr/>
            <p:nvPr/>
          </p:nvSpPr>
          <p:spPr>
            <a:xfrm>
              <a:off x="1687700" y="15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/>
            <p:cNvSpPr/>
            <p:nvPr/>
          </p:nvSpPr>
          <p:spPr>
            <a:xfrm>
              <a:off x="1476075" y="1544675"/>
              <a:ext cx="211050" cy="154800"/>
            </a:xfrm>
            <a:custGeom>
              <a:avLst/>
              <a:gdLst/>
              <a:ahLst/>
              <a:cxnLst/>
              <a:rect l="l" t="t" r="r" b="b"/>
              <a:pathLst>
                <a:path w="8442" h="6192" extrusionOk="0">
                  <a:moveTo>
                    <a:pt x="8096" y="0"/>
                  </a:moveTo>
                  <a:lnTo>
                    <a:pt x="7989" y="72"/>
                  </a:lnTo>
                  <a:lnTo>
                    <a:pt x="0" y="5965"/>
                  </a:lnTo>
                  <a:cubicBezTo>
                    <a:pt x="60" y="6025"/>
                    <a:pt x="119" y="6084"/>
                    <a:pt x="143" y="6179"/>
                  </a:cubicBezTo>
                  <a:cubicBezTo>
                    <a:pt x="143" y="6179"/>
                    <a:pt x="143" y="6191"/>
                    <a:pt x="155" y="6191"/>
                  </a:cubicBezTo>
                  <a:lnTo>
                    <a:pt x="8442" y="95"/>
                  </a:lnTo>
                  <a:lnTo>
                    <a:pt x="8442" y="95"/>
                  </a:lnTo>
                  <a:cubicBezTo>
                    <a:pt x="8418" y="107"/>
                    <a:pt x="8418" y="107"/>
                    <a:pt x="8406" y="107"/>
                  </a:cubicBezTo>
                  <a:lnTo>
                    <a:pt x="8394" y="107"/>
                  </a:lnTo>
                  <a:cubicBezTo>
                    <a:pt x="8370" y="107"/>
                    <a:pt x="8358" y="119"/>
                    <a:pt x="8346" y="119"/>
                  </a:cubicBezTo>
                  <a:lnTo>
                    <a:pt x="8299" y="119"/>
                  </a:lnTo>
                  <a:cubicBezTo>
                    <a:pt x="8287" y="119"/>
                    <a:pt x="8287" y="119"/>
                    <a:pt x="8275" y="107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/>
            <p:cNvSpPr/>
            <p:nvPr/>
          </p:nvSpPr>
          <p:spPr>
            <a:xfrm>
              <a:off x="1688000" y="1544675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2"/>
                  </a:moveTo>
                  <a:cubicBezTo>
                    <a:pt x="0" y="12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ubicBezTo>
                    <a:pt x="0" y="0"/>
                    <a:pt x="0" y="0"/>
                    <a:pt x="0" y="12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/>
            <p:cNvSpPr/>
            <p:nvPr/>
          </p:nvSpPr>
          <p:spPr>
            <a:xfrm>
              <a:off x="1681750" y="1319350"/>
              <a:ext cx="26225" cy="225050"/>
            </a:xfrm>
            <a:custGeom>
              <a:avLst/>
              <a:gdLst/>
              <a:ahLst/>
              <a:cxnLst/>
              <a:rect l="l" t="t" r="r" b="b"/>
              <a:pathLst>
                <a:path w="1049" h="9002" extrusionOk="0">
                  <a:moveTo>
                    <a:pt x="750" y="0"/>
                  </a:moveTo>
                  <a:lnTo>
                    <a:pt x="0" y="8763"/>
                  </a:lnTo>
                  <a:lnTo>
                    <a:pt x="191" y="8870"/>
                  </a:lnTo>
                  <a:cubicBezTo>
                    <a:pt x="238" y="8894"/>
                    <a:pt x="274" y="8942"/>
                    <a:pt x="274" y="9001"/>
                  </a:cubicBezTo>
                  <a:lnTo>
                    <a:pt x="1048" y="0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/>
            <p:cNvSpPr/>
            <p:nvPr/>
          </p:nvSpPr>
          <p:spPr>
            <a:xfrm>
              <a:off x="1687100" y="1546450"/>
              <a:ext cx="25" cy="625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24"/>
                  </a:moveTo>
                  <a:cubicBezTo>
                    <a:pt x="1" y="24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ubicBezTo>
                    <a:pt x="1" y="1"/>
                    <a:pt x="1" y="1"/>
                    <a:pt x="1" y="24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/>
            <p:cNvSpPr/>
            <p:nvPr/>
          </p:nvSpPr>
          <p:spPr>
            <a:xfrm>
              <a:off x="1684125" y="1547650"/>
              <a:ext cx="625" cy="25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4" y="0"/>
                  </a:moveTo>
                  <a:lnTo>
                    <a:pt x="1" y="0"/>
                  </a:lnTo>
                  <a:lnTo>
                    <a:pt x="24" y="0"/>
                  </a:lnTo>
                  <a:cubicBezTo>
                    <a:pt x="12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/>
            <p:cNvSpPr/>
            <p:nvPr/>
          </p:nvSpPr>
          <p:spPr>
            <a:xfrm>
              <a:off x="1687700" y="1545550"/>
              <a:ext cx="25" cy="325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lnTo>
                    <a:pt x="0" y="13"/>
                  </a:lnTo>
                  <a:lnTo>
                    <a:pt x="0" y="13"/>
                  </a:lnTo>
                  <a:cubicBezTo>
                    <a:pt x="0" y="1"/>
                    <a:pt x="0" y="1"/>
                    <a:pt x="0" y="13"/>
                  </a:cubicBez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/>
            <p:cNvSpPr/>
            <p:nvPr/>
          </p:nvSpPr>
          <p:spPr>
            <a:xfrm>
              <a:off x="1684725" y="154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/>
            <p:cNvSpPr/>
            <p:nvPr/>
          </p:nvSpPr>
          <p:spPr>
            <a:xfrm>
              <a:off x="1323375" y="1333625"/>
              <a:ext cx="364650" cy="214350"/>
            </a:xfrm>
            <a:custGeom>
              <a:avLst/>
              <a:gdLst/>
              <a:ahLst/>
              <a:cxnLst/>
              <a:rect l="l" t="t" r="r" b="b"/>
              <a:pathLst>
                <a:path w="14586" h="8574" extrusionOk="0">
                  <a:moveTo>
                    <a:pt x="203" y="1"/>
                  </a:moveTo>
                  <a:cubicBezTo>
                    <a:pt x="143" y="84"/>
                    <a:pt x="84" y="155"/>
                    <a:pt x="0" y="215"/>
                  </a:cubicBezTo>
                  <a:lnTo>
                    <a:pt x="13752" y="8204"/>
                  </a:lnTo>
                  <a:lnTo>
                    <a:pt x="14192" y="8454"/>
                  </a:lnTo>
                  <a:lnTo>
                    <a:pt x="14371" y="8561"/>
                  </a:lnTo>
                  <a:cubicBezTo>
                    <a:pt x="14383" y="8561"/>
                    <a:pt x="14383" y="8573"/>
                    <a:pt x="14395" y="8573"/>
                  </a:cubicBezTo>
                  <a:lnTo>
                    <a:pt x="14442" y="8573"/>
                  </a:lnTo>
                  <a:cubicBezTo>
                    <a:pt x="14454" y="8573"/>
                    <a:pt x="14466" y="8573"/>
                    <a:pt x="14490" y="8561"/>
                  </a:cubicBezTo>
                  <a:lnTo>
                    <a:pt x="14502" y="8561"/>
                  </a:lnTo>
                  <a:cubicBezTo>
                    <a:pt x="14514" y="8561"/>
                    <a:pt x="14514" y="8549"/>
                    <a:pt x="14526" y="8549"/>
                  </a:cubicBezTo>
                  <a:cubicBezTo>
                    <a:pt x="14550" y="8537"/>
                    <a:pt x="14550" y="8537"/>
                    <a:pt x="14550" y="8514"/>
                  </a:cubicBezTo>
                  <a:lnTo>
                    <a:pt x="14550" y="8502"/>
                  </a:lnTo>
                  <a:lnTo>
                    <a:pt x="14550" y="8490"/>
                  </a:lnTo>
                  <a:lnTo>
                    <a:pt x="14550" y="8478"/>
                  </a:lnTo>
                  <a:cubicBezTo>
                    <a:pt x="14585" y="8383"/>
                    <a:pt x="14573" y="8335"/>
                    <a:pt x="14514" y="8311"/>
                  </a:cubicBezTo>
                  <a:lnTo>
                    <a:pt x="14323" y="820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CB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/>
            <p:cNvSpPr/>
            <p:nvPr/>
          </p:nvSpPr>
          <p:spPr>
            <a:xfrm>
              <a:off x="1273950" y="1318750"/>
              <a:ext cx="60750" cy="26600"/>
            </a:xfrm>
            <a:custGeom>
              <a:avLst/>
              <a:gdLst/>
              <a:ahLst/>
              <a:cxnLst/>
              <a:rect l="l" t="t" r="r" b="b"/>
              <a:pathLst>
                <a:path w="2430" h="1064" extrusionOk="0">
                  <a:moveTo>
                    <a:pt x="1" y="0"/>
                  </a:moveTo>
                  <a:cubicBezTo>
                    <a:pt x="13" y="119"/>
                    <a:pt x="60" y="250"/>
                    <a:pt x="120" y="369"/>
                  </a:cubicBezTo>
                  <a:cubicBezTo>
                    <a:pt x="251" y="643"/>
                    <a:pt x="465" y="834"/>
                    <a:pt x="715" y="953"/>
                  </a:cubicBezTo>
                  <a:cubicBezTo>
                    <a:pt x="810" y="1000"/>
                    <a:pt x="894" y="1012"/>
                    <a:pt x="989" y="1048"/>
                  </a:cubicBezTo>
                  <a:cubicBezTo>
                    <a:pt x="1062" y="1058"/>
                    <a:pt x="1135" y="1063"/>
                    <a:pt x="1209" y="1063"/>
                  </a:cubicBezTo>
                  <a:cubicBezTo>
                    <a:pt x="1401" y="1063"/>
                    <a:pt x="1594" y="1027"/>
                    <a:pt x="1775" y="941"/>
                  </a:cubicBezTo>
                  <a:cubicBezTo>
                    <a:pt x="1858" y="893"/>
                    <a:pt x="1941" y="858"/>
                    <a:pt x="2001" y="786"/>
                  </a:cubicBezTo>
                  <a:cubicBezTo>
                    <a:pt x="2072" y="727"/>
                    <a:pt x="2132" y="655"/>
                    <a:pt x="2192" y="584"/>
                  </a:cubicBezTo>
                  <a:cubicBezTo>
                    <a:pt x="2322" y="417"/>
                    <a:pt x="2394" y="215"/>
                    <a:pt x="2430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/>
            <p:cNvSpPr/>
            <p:nvPr/>
          </p:nvSpPr>
          <p:spPr>
            <a:xfrm>
              <a:off x="1159350" y="2001350"/>
              <a:ext cx="50050" cy="42850"/>
            </a:xfrm>
            <a:custGeom>
              <a:avLst/>
              <a:gdLst/>
              <a:ahLst/>
              <a:cxnLst/>
              <a:rect l="l" t="t" r="r" b="b"/>
              <a:pathLst>
                <a:path w="2002" h="1714" extrusionOk="0">
                  <a:moveTo>
                    <a:pt x="1013" y="0"/>
                  </a:moveTo>
                  <a:cubicBezTo>
                    <a:pt x="968" y="0"/>
                    <a:pt x="924" y="3"/>
                    <a:pt x="882" y="9"/>
                  </a:cubicBezTo>
                  <a:cubicBezTo>
                    <a:pt x="787" y="21"/>
                    <a:pt x="703" y="57"/>
                    <a:pt x="608" y="81"/>
                  </a:cubicBezTo>
                  <a:cubicBezTo>
                    <a:pt x="179" y="295"/>
                    <a:pt x="1" y="807"/>
                    <a:pt x="227" y="1247"/>
                  </a:cubicBezTo>
                  <a:cubicBezTo>
                    <a:pt x="251" y="1307"/>
                    <a:pt x="299" y="1366"/>
                    <a:pt x="346" y="1426"/>
                  </a:cubicBezTo>
                  <a:cubicBezTo>
                    <a:pt x="406" y="1497"/>
                    <a:pt x="477" y="1557"/>
                    <a:pt x="549" y="1605"/>
                  </a:cubicBezTo>
                  <a:cubicBezTo>
                    <a:pt x="709" y="1669"/>
                    <a:pt x="898" y="1714"/>
                    <a:pt x="1072" y="1714"/>
                  </a:cubicBezTo>
                  <a:cubicBezTo>
                    <a:pt x="1092" y="1714"/>
                    <a:pt x="1112" y="1713"/>
                    <a:pt x="1132" y="1712"/>
                  </a:cubicBezTo>
                  <a:cubicBezTo>
                    <a:pt x="1227" y="1688"/>
                    <a:pt x="1311" y="1664"/>
                    <a:pt x="1406" y="1628"/>
                  </a:cubicBezTo>
                  <a:lnTo>
                    <a:pt x="1489" y="1593"/>
                  </a:lnTo>
                  <a:cubicBezTo>
                    <a:pt x="1846" y="1343"/>
                    <a:pt x="2001" y="878"/>
                    <a:pt x="1787" y="473"/>
                  </a:cubicBezTo>
                  <a:cubicBezTo>
                    <a:pt x="1703" y="307"/>
                    <a:pt x="1561" y="176"/>
                    <a:pt x="1418" y="104"/>
                  </a:cubicBezTo>
                  <a:cubicBezTo>
                    <a:pt x="1322" y="57"/>
                    <a:pt x="1239" y="21"/>
                    <a:pt x="1144" y="9"/>
                  </a:cubicBezTo>
                  <a:cubicBezTo>
                    <a:pt x="1102" y="3"/>
                    <a:pt x="1058" y="0"/>
                    <a:pt x="1013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/>
            <p:cNvSpPr/>
            <p:nvPr/>
          </p:nvSpPr>
          <p:spPr>
            <a:xfrm>
              <a:off x="1083450" y="2128475"/>
              <a:ext cx="44675" cy="61325"/>
            </a:xfrm>
            <a:custGeom>
              <a:avLst/>
              <a:gdLst/>
              <a:ahLst/>
              <a:cxnLst/>
              <a:rect l="l" t="t" r="r" b="b"/>
              <a:pathLst>
                <a:path w="1787" h="2453" extrusionOk="0">
                  <a:moveTo>
                    <a:pt x="465" y="1"/>
                  </a:moveTo>
                  <a:cubicBezTo>
                    <a:pt x="309" y="1"/>
                    <a:pt x="151" y="30"/>
                    <a:pt x="1" y="91"/>
                  </a:cubicBezTo>
                  <a:lnTo>
                    <a:pt x="1" y="2366"/>
                  </a:lnTo>
                  <a:cubicBezTo>
                    <a:pt x="148" y="2422"/>
                    <a:pt x="312" y="2452"/>
                    <a:pt x="479" y="2452"/>
                  </a:cubicBezTo>
                  <a:cubicBezTo>
                    <a:pt x="660" y="2452"/>
                    <a:pt x="845" y="2416"/>
                    <a:pt x="1013" y="2342"/>
                  </a:cubicBezTo>
                  <a:cubicBezTo>
                    <a:pt x="1072" y="2306"/>
                    <a:pt x="1144" y="2258"/>
                    <a:pt x="1203" y="2223"/>
                  </a:cubicBezTo>
                  <a:cubicBezTo>
                    <a:pt x="1263" y="2139"/>
                    <a:pt x="1346" y="2080"/>
                    <a:pt x="1406" y="2020"/>
                  </a:cubicBezTo>
                  <a:cubicBezTo>
                    <a:pt x="1715" y="1663"/>
                    <a:pt x="1787" y="1127"/>
                    <a:pt x="1560" y="687"/>
                  </a:cubicBezTo>
                  <a:cubicBezTo>
                    <a:pt x="1513" y="592"/>
                    <a:pt x="1465" y="508"/>
                    <a:pt x="1406" y="437"/>
                  </a:cubicBezTo>
                  <a:cubicBezTo>
                    <a:pt x="1346" y="353"/>
                    <a:pt x="1263" y="294"/>
                    <a:pt x="1191" y="234"/>
                  </a:cubicBezTo>
                  <a:cubicBezTo>
                    <a:pt x="989" y="84"/>
                    <a:pt x="730" y="1"/>
                    <a:pt x="465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/>
            <p:cNvSpPr/>
            <p:nvPr/>
          </p:nvSpPr>
          <p:spPr>
            <a:xfrm>
              <a:off x="1288250" y="1790575"/>
              <a:ext cx="32175" cy="31125"/>
            </a:xfrm>
            <a:custGeom>
              <a:avLst/>
              <a:gdLst/>
              <a:ahLst/>
              <a:cxnLst/>
              <a:rect l="l" t="t" r="r" b="b"/>
              <a:pathLst>
                <a:path w="1287" h="1245" extrusionOk="0">
                  <a:moveTo>
                    <a:pt x="577" y="1"/>
                  </a:moveTo>
                  <a:cubicBezTo>
                    <a:pt x="530" y="1"/>
                    <a:pt x="477" y="14"/>
                    <a:pt x="429" y="34"/>
                  </a:cubicBezTo>
                  <a:lnTo>
                    <a:pt x="334" y="82"/>
                  </a:lnTo>
                  <a:cubicBezTo>
                    <a:pt x="167" y="165"/>
                    <a:pt x="60" y="320"/>
                    <a:pt x="12" y="499"/>
                  </a:cubicBezTo>
                  <a:cubicBezTo>
                    <a:pt x="0" y="582"/>
                    <a:pt x="0" y="677"/>
                    <a:pt x="12" y="761"/>
                  </a:cubicBezTo>
                  <a:lnTo>
                    <a:pt x="60" y="892"/>
                  </a:lnTo>
                  <a:cubicBezTo>
                    <a:pt x="84" y="951"/>
                    <a:pt x="119" y="999"/>
                    <a:pt x="155" y="1058"/>
                  </a:cubicBezTo>
                  <a:cubicBezTo>
                    <a:pt x="215" y="1130"/>
                    <a:pt x="310" y="1177"/>
                    <a:pt x="381" y="1213"/>
                  </a:cubicBezTo>
                  <a:cubicBezTo>
                    <a:pt x="393" y="1213"/>
                    <a:pt x="417" y="1225"/>
                    <a:pt x="429" y="1225"/>
                  </a:cubicBezTo>
                  <a:cubicBezTo>
                    <a:pt x="478" y="1239"/>
                    <a:pt x="531" y="1245"/>
                    <a:pt x="583" y="1245"/>
                  </a:cubicBezTo>
                  <a:cubicBezTo>
                    <a:pt x="620" y="1245"/>
                    <a:pt x="656" y="1242"/>
                    <a:pt x="691" y="1237"/>
                  </a:cubicBezTo>
                  <a:cubicBezTo>
                    <a:pt x="750" y="1225"/>
                    <a:pt x="798" y="1213"/>
                    <a:pt x="858" y="1177"/>
                  </a:cubicBezTo>
                  <a:cubicBezTo>
                    <a:pt x="1167" y="1034"/>
                    <a:pt x="1286" y="653"/>
                    <a:pt x="1131" y="356"/>
                  </a:cubicBezTo>
                  <a:cubicBezTo>
                    <a:pt x="1036" y="165"/>
                    <a:pt x="858" y="46"/>
                    <a:pt x="667" y="22"/>
                  </a:cubicBezTo>
                  <a:cubicBezTo>
                    <a:pt x="642" y="7"/>
                    <a:pt x="611" y="1"/>
                    <a:pt x="57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/>
            <p:cNvSpPr/>
            <p:nvPr/>
          </p:nvSpPr>
          <p:spPr>
            <a:xfrm>
              <a:off x="1297475" y="2375200"/>
              <a:ext cx="32775" cy="30800"/>
            </a:xfrm>
            <a:custGeom>
              <a:avLst/>
              <a:gdLst/>
              <a:ahLst/>
              <a:cxnLst/>
              <a:rect l="l" t="t" r="r" b="b"/>
              <a:pathLst>
                <a:path w="1311" h="1232" extrusionOk="0">
                  <a:moveTo>
                    <a:pt x="608" y="0"/>
                  </a:moveTo>
                  <a:cubicBezTo>
                    <a:pt x="563" y="0"/>
                    <a:pt x="518" y="3"/>
                    <a:pt x="477" y="9"/>
                  </a:cubicBezTo>
                  <a:cubicBezTo>
                    <a:pt x="429" y="33"/>
                    <a:pt x="393" y="33"/>
                    <a:pt x="369" y="57"/>
                  </a:cubicBezTo>
                  <a:cubicBezTo>
                    <a:pt x="358" y="57"/>
                    <a:pt x="358" y="57"/>
                    <a:pt x="346" y="69"/>
                  </a:cubicBezTo>
                  <a:cubicBezTo>
                    <a:pt x="262" y="117"/>
                    <a:pt x="191" y="164"/>
                    <a:pt x="143" y="224"/>
                  </a:cubicBezTo>
                  <a:lnTo>
                    <a:pt x="60" y="355"/>
                  </a:lnTo>
                  <a:cubicBezTo>
                    <a:pt x="12" y="450"/>
                    <a:pt x="0" y="533"/>
                    <a:pt x="0" y="628"/>
                  </a:cubicBezTo>
                  <a:cubicBezTo>
                    <a:pt x="0" y="712"/>
                    <a:pt x="12" y="807"/>
                    <a:pt x="60" y="890"/>
                  </a:cubicBezTo>
                  <a:cubicBezTo>
                    <a:pt x="160" y="1108"/>
                    <a:pt x="373" y="1232"/>
                    <a:pt x="594" y="1232"/>
                  </a:cubicBezTo>
                  <a:cubicBezTo>
                    <a:pt x="687" y="1232"/>
                    <a:pt x="781" y="1210"/>
                    <a:pt x="870" y="1164"/>
                  </a:cubicBezTo>
                  <a:cubicBezTo>
                    <a:pt x="1191" y="1009"/>
                    <a:pt x="1310" y="640"/>
                    <a:pt x="1143" y="343"/>
                  </a:cubicBezTo>
                  <a:cubicBezTo>
                    <a:pt x="1048" y="164"/>
                    <a:pt x="905" y="57"/>
                    <a:pt x="739" y="9"/>
                  </a:cubicBezTo>
                  <a:cubicBezTo>
                    <a:pt x="697" y="3"/>
                    <a:pt x="652" y="0"/>
                    <a:pt x="60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/>
            <p:cNvSpPr/>
            <p:nvPr/>
          </p:nvSpPr>
          <p:spPr>
            <a:xfrm>
              <a:off x="1445100" y="1689025"/>
              <a:ext cx="39025" cy="34575"/>
            </a:xfrm>
            <a:custGeom>
              <a:avLst/>
              <a:gdLst/>
              <a:ahLst/>
              <a:cxnLst/>
              <a:rect l="l" t="t" r="r" b="b"/>
              <a:pathLst>
                <a:path w="1561" h="1383" extrusionOk="0">
                  <a:moveTo>
                    <a:pt x="787" y="1"/>
                  </a:moveTo>
                  <a:cubicBezTo>
                    <a:pt x="703" y="1"/>
                    <a:pt x="608" y="13"/>
                    <a:pt x="525" y="60"/>
                  </a:cubicBezTo>
                  <a:cubicBezTo>
                    <a:pt x="501" y="60"/>
                    <a:pt x="489" y="72"/>
                    <a:pt x="477" y="72"/>
                  </a:cubicBezTo>
                  <a:cubicBezTo>
                    <a:pt x="132" y="239"/>
                    <a:pt x="1" y="655"/>
                    <a:pt x="168" y="1001"/>
                  </a:cubicBezTo>
                  <a:cubicBezTo>
                    <a:pt x="277" y="1245"/>
                    <a:pt x="530" y="1382"/>
                    <a:pt x="782" y="1382"/>
                  </a:cubicBezTo>
                  <a:cubicBezTo>
                    <a:pt x="886" y="1382"/>
                    <a:pt x="990" y="1359"/>
                    <a:pt x="1084" y="1310"/>
                  </a:cubicBezTo>
                  <a:cubicBezTo>
                    <a:pt x="1430" y="1144"/>
                    <a:pt x="1561" y="727"/>
                    <a:pt x="1394" y="405"/>
                  </a:cubicBezTo>
                  <a:cubicBezTo>
                    <a:pt x="1394" y="405"/>
                    <a:pt x="1394" y="394"/>
                    <a:pt x="1382" y="394"/>
                  </a:cubicBezTo>
                  <a:cubicBezTo>
                    <a:pt x="1358" y="310"/>
                    <a:pt x="1311" y="239"/>
                    <a:pt x="1251" y="179"/>
                  </a:cubicBezTo>
                  <a:cubicBezTo>
                    <a:pt x="1132" y="60"/>
                    <a:pt x="953" y="1"/>
                    <a:pt x="787" y="1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/>
            <p:cNvSpPr/>
            <p:nvPr/>
          </p:nvSpPr>
          <p:spPr>
            <a:xfrm>
              <a:off x="1285875" y="1477700"/>
              <a:ext cx="24725" cy="24425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488" y="0"/>
                  </a:moveTo>
                  <a:cubicBezTo>
                    <a:pt x="429" y="0"/>
                    <a:pt x="369" y="12"/>
                    <a:pt x="310" y="36"/>
                  </a:cubicBezTo>
                  <a:cubicBezTo>
                    <a:pt x="214" y="72"/>
                    <a:pt x="119" y="155"/>
                    <a:pt x="60" y="250"/>
                  </a:cubicBezTo>
                  <a:cubicBezTo>
                    <a:pt x="12" y="334"/>
                    <a:pt x="0" y="405"/>
                    <a:pt x="0" y="488"/>
                  </a:cubicBezTo>
                  <a:lnTo>
                    <a:pt x="0" y="524"/>
                  </a:lnTo>
                  <a:cubicBezTo>
                    <a:pt x="12" y="715"/>
                    <a:pt x="131" y="881"/>
                    <a:pt x="310" y="953"/>
                  </a:cubicBezTo>
                  <a:cubicBezTo>
                    <a:pt x="369" y="965"/>
                    <a:pt x="429" y="977"/>
                    <a:pt x="488" y="977"/>
                  </a:cubicBezTo>
                  <a:cubicBezTo>
                    <a:pt x="524" y="977"/>
                    <a:pt x="548" y="977"/>
                    <a:pt x="583" y="965"/>
                  </a:cubicBezTo>
                  <a:cubicBezTo>
                    <a:pt x="750" y="941"/>
                    <a:pt x="893" y="798"/>
                    <a:pt x="941" y="655"/>
                  </a:cubicBezTo>
                  <a:cubicBezTo>
                    <a:pt x="953" y="596"/>
                    <a:pt x="964" y="548"/>
                    <a:pt x="964" y="488"/>
                  </a:cubicBezTo>
                  <a:cubicBezTo>
                    <a:pt x="988" y="465"/>
                    <a:pt x="964" y="417"/>
                    <a:pt x="964" y="393"/>
                  </a:cubicBezTo>
                  <a:cubicBezTo>
                    <a:pt x="929" y="191"/>
                    <a:pt x="774" y="48"/>
                    <a:pt x="583" y="12"/>
                  </a:cubicBezTo>
                  <a:cubicBezTo>
                    <a:pt x="548" y="12"/>
                    <a:pt x="524" y="0"/>
                    <a:pt x="488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/>
            <p:cNvSpPr/>
            <p:nvPr/>
          </p:nvSpPr>
          <p:spPr>
            <a:xfrm>
              <a:off x="1400175" y="1494100"/>
              <a:ext cx="32750" cy="31300"/>
            </a:xfrm>
            <a:custGeom>
              <a:avLst/>
              <a:gdLst/>
              <a:ahLst/>
              <a:cxnLst/>
              <a:rect l="l" t="t" r="r" b="b"/>
              <a:pathLst>
                <a:path w="1310" h="1252" extrusionOk="0">
                  <a:moveTo>
                    <a:pt x="646" y="0"/>
                  </a:moveTo>
                  <a:cubicBezTo>
                    <a:pt x="553" y="0"/>
                    <a:pt x="458" y="22"/>
                    <a:pt x="369" y="70"/>
                  </a:cubicBezTo>
                  <a:cubicBezTo>
                    <a:pt x="286" y="118"/>
                    <a:pt x="202" y="178"/>
                    <a:pt x="143" y="249"/>
                  </a:cubicBezTo>
                  <a:cubicBezTo>
                    <a:pt x="83" y="321"/>
                    <a:pt x="48" y="416"/>
                    <a:pt x="24" y="499"/>
                  </a:cubicBezTo>
                  <a:cubicBezTo>
                    <a:pt x="0" y="642"/>
                    <a:pt x="12" y="773"/>
                    <a:pt x="83" y="904"/>
                  </a:cubicBezTo>
                  <a:cubicBezTo>
                    <a:pt x="193" y="1123"/>
                    <a:pt x="414" y="1252"/>
                    <a:pt x="644" y="1252"/>
                  </a:cubicBezTo>
                  <a:cubicBezTo>
                    <a:pt x="664" y="1252"/>
                    <a:pt x="683" y="1251"/>
                    <a:pt x="702" y="1249"/>
                  </a:cubicBezTo>
                  <a:cubicBezTo>
                    <a:pt x="774" y="1249"/>
                    <a:pt x="845" y="1213"/>
                    <a:pt x="917" y="1190"/>
                  </a:cubicBezTo>
                  <a:cubicBezTo>
                    <a:pt x="929" y="1194"/>
                    <a:pt x="938" y="1195"/>
                    <a:pt x="945" y="1195"/>
                  </a:cubicBezTo>
                  <a:cubicBezTo>
                    <a:pt x="960" y="1195"/>
                    <a:pt x="968" y="1190"/>
                    <a:pt x="976" y="1190"/>
                  </a:cubicBezTo>
                  <a:cubicBezTo>
                    <a:pt x="1155" y="1083"/>
                    <a:pt x="1274" y="904"/>
                    <a:pt x="1298" y="702"/>
                  </a:cubicBezTo>
                  <a:cubicBezTo>
                    <a:pt x="1310" y="606"/>
                    <a:pt x="1298" y="499"/>
                    <a:pt x="1250" y="416"/>
                  </a:cubicBezTo>
                  <a:cubicBezTo>
                    <a:pt x="1250" y="404"/>
                    <a:pt x="1226" y="392"/>
                    <a:pt x="1214" y="356"/>
                  </a:cubicBezTo>
                  <a:cubicBezTo>
                    <a:pt x="1096" y="136"/>
                    <a:pt x="875" y="0"/>
                    <a:pt x="646" y="0"/>
                  </a:cubicBezTo>
                  <a:close/>
                </a:path>
              </a:pathLst>
            </a:custGeom>
            <a:solidFill>
              <a:srgbClr val="8E04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●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eZee"/>
              <a:buChar char="○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eZee"/>
              <a:buChar char="■"/>
              <a:defRPr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33"/>
          <p:cNvSpPr txBox="1">
            <a:spLocks noGrp="1"/>
          </p:cNvSpPr>
          <p:nvPr>
            <p:ph type="ctrTitle"/>
          </p:nvPr>
        </p:nvSpPr>
        <p:spPr>
          <a:xfrm>
            <a:off x="3639669" y="960281"/>
            <a:ext cx="4849500" cy="178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電子化廟宇</a:t>
            </a:r>
            <a:b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老公宮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37" name="Google Shape;4337;p33"/>
          <p:cNvSpPr txBox="1">
            <a:spLocks noGrp="1"/>
          </p:cNvSpPr>
          <p:nvPr>
            <p:ph type="subTitle" idx="1"/>
          </p:nvPr>
        </p:nvSpPr>
        <p:spPr>
          <a:xfrm>
            <a:off x="3721395" y="2740602"/>
            <a:ext cx="4849500" cy="149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B11056010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黃宏一</a:t>
            </a:r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/B11056017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邱楷仁             </a:t>
            </a: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B11056022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鄭湘禾</a:t>
            </a:r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/B11056057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温政瑋</a:t>
            </a: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/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B11056251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陳湘宇</a:t>
            </a:r>
            <a:r>
              <a:rPr lang="en-US" altLang="zh-TW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/B11156251</a:t>
            </a:r>
            <a:r>
              <a:rPr lang="zh-TW" altLang="en-US" sz="1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陳竑淵</a:t>
            </a: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39" name="Google Shape;4339;p33"/>
          <p:cNvSpPr/>
          <p:nvPr/>
        </p:nvSpPr>
        <p:spPr>
          <a:xfrm>
            <a:off x="654831" y="1250000"/>
            <a:ext cx="2807100" cy="2807100"/>
          </a:xfrm>
          <a:prstGeom prst="arc">
            <a:avLst>
              <a:gd name="adj1" fmla="val 16200000"/>
              <a:gd name="adj2" fmla="val 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5E07DD-B6B1-F69C-1F8F-6660EC36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7" y="1480944"/>
            <a:ext cx="3610418" cy="252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BEAC450-ED2F-7582-8320-35F1A224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706" y="77237"/>
            <a:ext cx="3337666" cy="4989026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2063AECB-0981-717C-7F59-7312D5853E93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4399;p38">
            <a:extLst>
              <a:ext uri="{FF2B5EF4-FFF2-40B4-BE49-F238E27FC236}">
                <a16:creationId xmlns:a16="http://schemas.microsoft.com/office/drawing/2014/main" id="{217E474D-A725-3454-1D02-FFC44B1FD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26308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9" y="792222"/>
            <a:ext cx="2693582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8" y="257826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11235A-57F1-9809-160F-172D2C0A9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93968"/>
              </p:ext>
            </p:extLst>
          </p:nvPr>
        </p:nvGraphicFramePr>
        <p:xfrm>
          <a:off x="1219200" y="1735281"/>
          <a:ext cx="6705600" cy="2465964"/>
        </p:xfrm>
        <a:graphic>
          <a:graphicData uri="http://schemas.openxmlformats.org/drawingml/2006/table">
            <a:tbl>
              <a:tblPr firstRow="1" firstCol="1" bandRow="1">
                <a:tableStyleId>{7A5214A5-EE63-4907-BDD9-8F1D3F2704F1}</a:tableStyleId>
              </a:tblPr>
              <a:tblGrid>
                <a:gridCol w="1715198">
                  <a:extLst>
                    <a:ext uri="{9D8B030D-6E8A-4147-A177-3AD203B41FA5}">
                      <a16:colId xmlns:a16="http://schemas.microsoft.com/office/drawing/2014/main" val="3219810844"/>
                    </a:ext>
                  </a:extLst>
                </a:gridCol>
                <a:gridCol w="4990402">
                  <a:extLst>
                    <a:ext uri="{9D8B030D-6E8A-4147-A177-3AD203B41FA5}">
                      <a16:colId xmlns:a16="http://schemas.microsoft.com/office/drawing/2014/main" val="1224385396"/>
                    </a:ext>
                  </a:extLst>
                </a:gridCol>
              </a:tblGrid>
              <a:tr h="372651">
                <a:tc>
                  <a:txBody>
                    <a:bodyPr/>
                    <a:lstStyle/>
                    <a:p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處理名稱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會員註冊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2568018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執行程序與規則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在使用者登入頁面中，點選會員註冊按鈕後，導向到會員註冊頁面，並輸入帳號、密碼、姓名、性別、生日、聯絡電話、電子郵件等個人資料，送出後，等待授權單位認證。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736679"/>
                  </a:ext>
                </a:extLst>
              </a:tr>
              <a:tr h="372651">
                <a:tc>
                  <a:txBody>
                    <a:bodyPr/>
                    <a:lstStyle/>
                    <a:p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資料輸入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來源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使用者資料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844963"/>
                  </a:ext>
                </a:extLst>
              </a:tr>
              <a:tr h="372651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資料輸出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目的地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使用者資料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授權單位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7776700"/>
                  </a:ext>
                </a:extLst>
              </a:tr>
              <a:tr h="372651">
                <a:tc>
                  <a:txBody>
                    <a:bodyPr/>
                    <a:lstStyle/>
                    <a:p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限制與備註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1831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4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8.png">
            <a:extLst>
              <a:ext uri="{FF2B5EF4-FFF2-40B4-BE49-F238E27FC236}">
                <a16:creationId xmlns:a16="http://schemas.microsoft.com/office/drawing/2014/main" id="{4C71255D-8FE7-5351-C9E1-EE80050ABF9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49079" y="1141228"/>
            <a:ext cx="7045842" cy="38418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0046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24.png">
            <a:extLst>
              <a:ext uri="{FF2B5EF4-FFF2-40B4-BE49-F238E27FC236}">
                <a16:creationId xmlns:a16="http://schemas.microsoft.com/office/drawing/2014/main" id="{83583D01-2EFF-1163-DBD5-76E0048AFEA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75232" y="1123704"/>
            <a:ext cx="6193536" cy="35458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61955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3086D4-E226-E860-7158-9E440B84C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25027"/>
              </p:ext>
            </p:extLst>
          </p:nvPr>
        </p:nvGraphicFramePr>
        <p:xfrm>
          <a:off x="659218" y="1380673"/>
          <a:ext cx="7887373" cy="2679262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498728">
                  <a:extLst>
                    <a:ext uri="{9D8B030D-6E8A-4147-A177-3AD203B41FA5}">
                      <a16:colId xmlns:a16="http://schemas.microsoft.com/office/drawing/2014/main" val="3549689951"/>
                    </a:ext>
                  </a:extLst>
                </a:gridCol>
                <a:gridCol w="1409820">
                  <a:extLst>
                    <a:ext uri="{9D8B030D-6E8A-4147-A177-3AD203B41FA5}">
                      <a16:colId xmlns:a16="http://schemas.microsoft.com/office/drawing/2014/main" val="168633750"/>
                    </a:ext>
                  </a:extLst>
                </a:gridCol>
                <a:gridCol w="546148">
                  <a:extLst>
                    <a:ext uri="{9D8B030D-6E8A-4147-A177-3AD203B41FA5}">
                      <a16:colId xmlns:a16="http://schemas.microsoft.com/office/drawing/2014/main" val="1822517971"/>
                    </a:ext>
                  </a:extLst>
                </a:gridCol>
                <a:gridCol w="2260792">
                  <a:extLst>
                    <a:ext uri="{9D8B030D-6E8A-4147-A177-3AD203B41FA5}">
                      <a16:colId xmlns:a16="http://schemas.microsoft.com/office/drawing/2014/main" val="2088474810"/>
                    </a:ext>
                  </a:extLst>
                </a:gridCol>
                <a:gridCol w="2171885">
                  <a:extLst>
                    <a:ext uri="{9D8B030D-6E8A-4147-A177-3AD203B41FA5}">
                      <a16:colId xmlns:a16="http://schemas.microsoft.com/office/drawing/2014/main" val="454419283"/>
                    </a:ext>
                  </a:extLst>
                </a:gridCol>
              </a:tblGrid>
              <a:tr h="268515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長度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型態</a:t>
                      </a:r>
                      <a:endParaRPr lang="zh-TW" sz="16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baseline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規則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格式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範圍</a:t>
                      </a:r>
                      <a:r>
                        <a:rPr lang="en-US" sz="16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公式</a:t>
                      </a:r>
                      <a:endParaRPr lang="zh-TW" sz="16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835862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姓名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胡美麗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3609393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帳號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Char(20)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asd123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474744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密碼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Char(20)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1234567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307664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確認密碼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Char(20)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要跟密碼一樣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1234567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677756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電話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只能有十個數字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0912345678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52945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生日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Date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YYYY/MM/DD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2000/01/01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270462"/>
                  </a:ext>
                </a:extLst>
              </a:tr>
              <a:tr h="2848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性別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Char(1)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男/女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女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8614504"/>
                  </a:ext>
                </a:extLst>
              </a:tr>
              <a:tr h="416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電子郵件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varchar(50)</a:t>
                      </a:r>
                      <a:endParaRPr lang="zh-TW" sz="16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abc123@gmail.com</a:t>
                      </a:r>
                      <a:endParaRPr lang="zh-TW" sz="16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8965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18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889347" y="2083951"/>
            <a:ext cx="3365305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</a:p>
        </p:txBody>
      </p:sp>
    </p:spTree>
    <p:extLst>
      <p:ext uri="{BB962C8B-B14F-4D97-AF65-F5344CB8AC3E}">
        <p14:creationId xmlns:p14="http://schemas.microsoft.com/office/powerpoint/2010/main" val="373068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773A18C-11D4-289B-364B-A5F9E1D0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93" y="46482"/>
            <a:ext cx="3312164" cy="5050536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7A29AA6-F326-23BE-59FB-054C9C3B88D6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4399;p38">
            <a:extLst>
              <a:ext uri="{FF2B5EF4-FFF2-40B4-BE49-F238E27FC236}">
                <a16:creationId xmlns:a16="http://schemas.microsoft.com/office/drawing/2014/main" id="{4AF0C981-A1E9-B2FC-912E-E5E41779E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00168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9" y="792222"/>
            <a:ext cx="2653428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7826"/>
            <a:ext cx="2653428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959DC9-65A3-C825-B323-6836B345F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11653"/>
              </p:ext>
            </p:extLst>
          </p:nvPr>
        </p:nvGraphicFramePr>
        <p:xfrm>
          <a:off x="1324520" y="1462973"/>
          <a:ext cx="6494959" cy="3099120"/>
        </p:xfrm>
        <a:graphic>
          <a:graphicData uri="http://schemas.openxmlformats.org/drawingml/2006/table">
            <a:tbl>
              <a:tblPr firstRow="1" firstCol="1" bandRow="1"/>
              <a:tblGrid>
                <a:gridCol w="1661319">
                  <a:extLst>
                    <a:ext uri="{9D8B030D-6E8A-4147-A177-3AD203B41FA5}">
                      <a16:colId xmlns:a16="http://schemas.microsoft.com/office/drawing/2014/main" val="1630823835"/>
                    </a:ext>
                  </a:extLst>
                </a:gridCol>
                <a:gridCol w="4833640">
                  <a:extLst>
                    <a:ext uri="{9D8B030D-6E8A-4147-A177-3AD203B41FA5}">
                      <a16:colId xmlns:a16="http://schemas.microsoft.com/office/drawing/2014/main" val="3148184900"/>
                    </a:ext>
                  </a:extLst>
                </a:gridCol>
              </a:tblGrid>
              <a:tr h="23499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會員登入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204304"/>
                  </a:ext>
                </a:extLst>
              </a:tr>
              <a:tr h="1409940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使用者登入畫面，輸入正確帳號密碼後，判斷使用者身分，若為會員，則導向至會員使用畫面，若為管理者，則導向至管理者使用畫面。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若使用者輸入錯誤密碼時，會導向到使用者登入畫面。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708487"/>
                  </a:ext>
                </a:extLst>
              </a:tr>
              <a:tr h="46998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帳號密碼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193880"/>
                  </a:ext>
                </a:extLst>
              </a:tr>
              <a:tr h="704970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輸入正確帳號密碼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會員使用畫面。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輸入正確帳號密碼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管理者使用畫面。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輸入錯誤密碼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使用者登入畫面。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475375"/>
                  </a:ext>
                </a:extLst>
              </a:tr>
              <a:tr h="23499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80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21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7.png">
            <a:extLst>
              <a:ext uri="{FF2B5EF4-FFF2-40B4-BE49-F238E27FC236}">
                <a16:creationId xmlns:a16="http://schemas.microsoft.com/office/drawing/2014/main" id="{E9ACF088-74E9-9F60-5CB6-18208ABACDD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99616" y="1308626"/>
            <a:ext cx="6144768" cy="33243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1786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D02FB1A-1F66-A0B6-A21B-12F24E9C6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98642"/>
              </p:ext>
            </p:extLst>
          </p:nvPr>
        </p:nvGraphicFramePr>
        <p:xfrm>
          <a:off x="914399" y="2307590"/>
          <a:ext cx="7315201" cy="1039539"/>
        </p:xfrm>
        <a:graphic>
          <a:graphicData uri="http://schemas.openxmlformats.org/drawingml/2006/table">
            <a:tbl>
              <a:tblPr bandRow="1"/>
              <a:tblGrid>
                <a:gridCol w="1380449">
                  <a:extLst>
                    <a:ext uri="{9D8B030D-6E8A-4147-A177-3AD203B41FA5}">
                      <a16:colId xmlns:a16="http://schemas.microsoft.com/office/drawing/2014/main" val="1108259039"/>
                    </a:ext>
                  </a:extLst>
                </a:gridCol>
                <a:gridCol w="1309657">
                  <a:extLst>
                    <a:ext uri="{9D8B030D-6E8A-4147-A177-3AD203B41FA5}">
                      <a16:colId xmlns:a16="http://schemas.microsoft.com/office/drawing/2014/main" val="3542224720"/>
                    </a:ext>
                  </a:extLst>
                </a:gridCol>
                <a:gridCol w="625332">
                  <a:extLst>
                    <a:ext uri="{9D8B030D-6E8A-4147-A177-3AD203B41FA5}">
                      <a16:colId xmlns:a16="http://schemas.microsoft.com/office/drawing/2014/main" val="3560256029"/>
                    </a:ext>
                  </a:extLst>
                </a:gridCol>
                <a:gridCol w="2573298">
                  <a:extLst>
                    <a:ext uri="{9D8B030D-6E8A-4147-A177-3AD203B41FA5}">
                      <a16:colId xmlns:a16="http://schemas.microsoft.com/office/drawing/2014/main" val="3759491642"/>
                    </a:ext>
                  </a:extLst>
                </a:gridCol>
                <a:gridCol w="1426465">
                  <a:extLst>
                    <a:ext uri="{9D8B030D-6E8A-4147-A177-3AD203B41FA5}">
                      <a16:colId xmlns:a16="http://schemas.microsoft.com/office/drawing/2014/main" val="3367758264"/>
                    </a:ext>
                  </a:extLst>
                </a:gridCol>
              </a:tblGrid>
              <a:tr h="308019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鍵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規則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格式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範圍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公式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620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帳號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asd123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7342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密碼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123123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51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02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橢圓 47">
            <a:extLst>
              <a:ext uri="{FF2B5EF4-FFF2-40B4-BE49-F238E27FC236}">
                <a16:creationId xmlns:a16="http://schemas.microsoft.com/office/drawing/2014/main" id="{C2456464-03C3-AC56-6447-7F127941AE76}"/>
              </a:ext>
            </a:extLst>
          </p:cNvPr>
          <p:cNvSpPr/>
          <p:nvPr/>
        </p:nvSpPr>
        <p:spPr>
          <a:xfrm>
            <a:off x="6408696" y="3249556"/>
            <a:ext cx="1308401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56B2C04-BAFC-EA68-6A5E-918E9159C51F}"/>
              </a:ext>
            </a:extLst>
          </p:cNvPr>
          <p:cNvSpPr/>
          <p:nvPr/>
        </p:nvSpPr>
        <p:spPr>
          <a:xfrm>
            <a:off x="6495594" y="2343867"/>
            <a:ext cx="1072685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D68564C-3CAE-CFE3-3AB3-05CFEDDB71A3}"/>
              </a:ext>
            </a:extLst>
          </p:cNvPr>
          <p:cNvSpPr/>
          <p:nvPr/>
        </p:nvSpPr>
        <p:spPr>
          <a:xfrm>
            <a:off x="6408697" y="1516026"/>
            <a:ext cx="1849256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62277D7-7070-639C-4A56-8B3C93C9D46B}"/>
              </a:ext>
            </a:extLst>
          </p:cNvPr>
          <p:cNvSpPr/>
          <p:nvPr/>
        </p:nvSpPr>
        <p:spPr>
          <a:xfrm>
            <a:off x="4349945" y="2930566"/>
            <a:ext cx="1278264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5B64980C-9E3F-137D-E477-98919A65D3FE}"/>
              </a:ext>
            </a:extLst>
          </p:cNvPr>
          <p:cNvSpPr/>
          <p:nvPr/>
        </p:nvSpPr>
        <p:spPr>
          <a:xfrm>
            <a:off x="4429518" y="3857374"/>
            <a:ext cx="1081019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223D7829-82CF-FEE6-1042-A743C0657C70}"/>
              </a:ext>
            </a:extLst>
          </p:cNvPr>
          <p:cNvSpPr/>
          <p:nvPr/>
        </p:nvSpPr>
        <p:spPr>
          <a:xfrm>
            <a:off x="4403706" y="2058695"/>
            <a:ext cx="1232837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5E2C6BA-6E3C-01AE-B18F-F3E81E82B3A5}"/>
              </a:ext>
            </a:extLst>
          </p:cNvPr>
          <p:cNvSpPr/>
          <p:nvPr/>
        </p:nvSpPr>
        <p:spPr>
          <a:xfrm>
            <a:off x="2106629" y="4211593"/>
            <a:ext cx="1072685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1E429302-8708-2A52-66A3-BB685AE2A190}"/>
              </a:ext>
            </a:extLst>
          </p:cNvPr>
          <p:cNvSpPr/>
          <p:nvPr/>
        </p:nvSpPr>
        <p:spPr>
          <a:xfrm>
            <a:off x="2007947" y="3325855"/>
            <a:ext cx="1253040" cy="200985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FB93FEA-2262-5D84-FE5A-F49F2BC99668}"/>
              </a:ext>
            </a:extLst>
          </p:cNvPr>
          <p:cNvSpPr/>
          <p:nvPr/>
        </p:nvSpPr>
        <p:spPr>
          <a:xfrm>
            <a:off x="1976626" y="2460783"/>
            <a:ext cx="1253040" cy="200985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7029A91-49C7-8BD6-5729-736F58AB5D3C}"/>
              </a:ext>
            </a:extLst>
          </p:cNvPr>
          <p:cNvSpPr/>
          <p:nvPr/>
        </p:nvSpPr>
        <p:spPr>
          <a:xfrm>
            <a:off x="2007947" y="1613934"/>
            <a:ext cx="1253040" cy="200985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0" name="Google Shape;4350;p35"/>
          <p:cNvSpPr txBox="1">
            <a:spLocks noGrp="1"/>
          </p:cNvSpPr>
          <p:nvPr>
            <p:ph type="title"/>
          </p:nvPr>
        </p:nvSpPr>
        <p:spPr>
          <a:xfrm>
            <a:off x="720000" y="3816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51" name="Google Shape;4351;p35"/>
          <p:cNvSpPr txBox="1">
            <a:spLocks noGrp="1"/>
          </p:cNvSpPr>
          <p:nvPr>
            <p:ph type="title" idx="2"/>
          </p:nvPr>
        </p:nvSpPr>
        <p:spPr>
          <a:xfrm>
            <a:off x="1919043" y="1322697"/>
            <a:ext cx="143084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問題描述</a:t>
            </a:r>
            <a:endParaRPr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53" name="Google Shape;4353;p35"/>
          <p:cNvSpPr txBox="1">
            <a:spLocks noGrp="1"/>
          </p:cNvSpPr>
          <p:nvPr>
            <p:ph type="title" idx="3"/>
          </p:nvPr>
        </p:nvSpPr>
        <p:spPr>
          <a:xfrm>
            <a:off x="1881303" y="3041736"/>
            <a:ext cx="2049262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</a:t>
            </a:r>
            <a:endParaRPr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55" name="Google Shape;4355;p35"/>
          <p:cNvSpPr txBox="1">
            <a:spLocks noGrp="1"/>
          </p:cNvSpPr>
          <p:nvPr>
            <p:ph type="title" idx="5"/>
          </p:nvPr>
        </p:nvSpPr>
        <p:spPr>
          <a:xfrm>
            <a:off x="1893488" y="2187175"/>
            <a:ext cx="143084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系統目標</a:t>
            </a:r>
            <a:endParaRPr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59" name="Google Shape;4359;p35"/>
          <p:cNvSpPr txBox="1">
            <a:spLocks noGrp="1"/>
          </p:cNvSpPr>
          <p:nvPr>
            <p:ph type="title" idx="9"/>
          </p:nvPr>
        </p:nvSpPr>
        <p:spPr>
          <a:xfrm>
            <a:off x="1243782" y="1186989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60" name="Google Shape;4360;p35"/>
          <p:cNvSpPr txBox="1">
            <a:spLocks noGrp="1"/>
          </p:cNvSpPr>
          <p:nvPr>
            <p:ph type="title" idx="13"/>
          </p:nvPr>
        </p:nvSpPr>
        <p:spPr>
          <a:xfrm>
            <a:off x="1243782" y="2957181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361" name="Google Shape;4361;p35"/>
          <p:cNvSpPr txBox="1">
            <a:spLocks noGrp="1"/>
          </p:cNvSpPr>
          <p:nvPr>
            <p:ph type="title" idx="14"/>
          </p:nvPr>
        </p:nvSpPr>
        <p:spPr>
          <a:xfrm>
            <a:off x="1243782" y="2072085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62" name="Google Shape;4362;p35"/>
          <p:cNvSpPr txBox="1">
            <a:spLocks noGrp="1"/>
          </p:cNvSpPr>
          <p:nvPr>
            <p:ph type="title" idx="15"/>
          </p:nvPr>
        </p:nvSpPr>
        <p:spPr>
          <a:xfrm>
            <a:off x="1268833" y="3842277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367" name="Google Shape;4367;p35"/>
          <p:cNvSpPr txBox="1">
            <a:spLocks noGrp="1"/>
          </p:cNvSpPr>
          <p:nvPr>
            <p:ph type="title" idx="20"/>
          </p:nvPr>
        </p:nvSpPr>
        <p:spPr>
          <a:xfrm>
            <a:off x="3595518" y="2592334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368" name="Google Shape;4368;p35"/>
          <p:cNvSpPr txBox="1">
            <a:spLocks noGrp="1"/>
          </p:cNvSpPr>
          <p:nvPr>
            <p:ph type="title" idx="21"/>
          </p:nvPr>
        </p:nvSpPr>
        <p:spPr>
          <a:xfrm>
            <a:off x="3603852" y="1670519"/>
            <a:ext cx="834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" name="Google Shape;4359;p35">
            <a:extLst>
              <a:ext uri="{FF2B5EF4-FFF2-40B4-BE49-F238E27FC236}">
                <a16:creationId xmlns:a16="http://schemas.microsoft.com/office/drawing/2014/main" id="{BA4B622E-9724-7768-874E-0C6AA6BFEDFB}"/>
              </a:ext>
            </a:extLst>
          </p:cNvPr>
          <p:cNvSpPr txBox="1">
            <a:spLocks/>
          </p:cNvSpPr>
          <p:nvPr/>
        </p:nvSpPr>
        <p:spPr>
          <a:xfrm>
            <a:off x="3603852" y="3514149"/>
            <a:ext cx="83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7</a:t>
            </a:r>
            <a:endParaRPr lang="en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345FEC4-F722-DD7B-7FE1-9BED44F0CF05}"/>
              </a:ext>
            </a:extLst>
          </p:cNvPr>
          <p:cNvSpPr/>
          <p:nvPr/>
        </p:nvSpPr>
        <p:spPr>
          <a:xfrm>
            <a:off x="6408697" y="4147973"/>
            <a:ext cx="1072685" cy="23880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Google Shape;4351;p35">
            <a:extLst>
              <a:ext uri="{FF2B5EF4-FFF2-40B4-BE49-F238E27FC236}">
                <a16:creationId xmlns:a16="http://schemas.microsoft.com/office/drawing/2014/main" id="{B2069F6B-B162-67C8-427C-D7C8297ED4FC}"/>
              </a:ext>
            </a:extLst>
          </p:cNvPr>
          <p:cNvSpPr txBox="1">
            <a:spLocks/>
          </p:cNvSpPr>
          <p:nvPr/>
        </p:nvSpPr>
        <p:spPr>
          <a:xfrm>
            <a:off x="6311804" y="1263700"/>
            <a:ext cx="211219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>
                <a:latin typeface="標楷體" panose="03000509000000000000" pitchFamily="65" charset="-120"/>
                <a:ea typeface="標楷體" panose="03000509000000000000" pitchFamily="65" charset="-120"/>
              </a:rPr>
              <a:t>功能操作介面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Google Shape;4353;p35">
            <a:extLst>
              <a:ext uri="{FF2B5EF4-FFF2-40B4-BE49-F238E27FC236}">
                <a16:creationId xmlns:a16="http://schemas.microsoft.com/office/drawing/2014/main" id="{EEDD32B1-39B6-AEFC-C698-459488C480F1}"/>
              </a:ext>
            </a:extLst>
          </p:cNvPr>
          <p:cNvSpPr txBox="1">
            <a:spLocks/>
          </p:cNvSpPr>
          <p:nvPr/>
        </p:nvSpPr>
        <p:spPr>
          <a:xfrm>
            <a:off x="6281401" y="3019205"/>
            <a:ext cx="204926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商品購買</a:t>
            </a:r>
          </a:p>
        </p:txBody>
      </p:sp>
      <p:sp>
        <p:nvSpPr>
          <p:cNvPr id="34" name="Google Shape;4355;p35">
            <a:extLst>
              <a:ext uri="{FF2B5EF4-FFF2-40B4-BE49-F238E27FC236}">
                <a16:creationId xmlns:a16="http://schemas.microsoft.com/office/drawing/2014/main" id="{255702FB-417C-F460-6E5C-977897F35F50}"/>
              </a:ext>
            </a:extLst>
          </p:cNvPr>
          <p:cNvSpPr txBox="1">
            <a:spLocks/>
          </p:cNvSpPr>
          <p:nvPr/>
        </p:nvSpPr>
        <p:spPr>
          <a:xfrm>
            <a:off x="6286249" y="2128178"/>
            <a:ext cx="14308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會員預約</a:t>
            </a:r>
          </a:p>
        </p:txBody>
      </p:sp>
      <p:sp>
        <p:nvSpPr>
          <p:cNvPr id="35" name="Google Shape;4359;p35">
            <a:extLst>
              <a:ext uri="{FF2B5EF4-FFF2-40B4-BE49-F238E27FC236}">
                <a16:creationId xmlns:a16="http://schemas.microsoft.com/office/drawing/2014/main" id="{C2A21216-0A46-3CB9-1B3C-466D8C8FACAA}"/>
              </a:ext>
            </a:extLst>
          </p:cNvPr>
          <p:cNvSpPr txBox="1">
            <a:spLocks/>
          </p:cNvSpPr>
          <p:nvPr/>
        </p:nvSpPr>
        <p:spPr>
          <a:xfrm>
            <a:off x="5636543" y="1127992"/>
            <a:ext cx="83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8</a:t>
            </a:r>
            <a:endParaRPr lang="en" dirty="0"/>
          </a:p>
        </p:txBody>
      </p:sp>
      <p:sp>
        <p:nvSpPr>
          <p:cNvPr id="36" name="Google Shape;4360;p35">
            <a:extLst>
              <a:ext uri="{FF2B5EF4-FFF2-40B4-BE49-F238E27FC236}">
                <a16:creationId xmlns:a16="http://schemas.microsoft.com/office/drawing/2014/main" id="{1857412D-F7AB-9E5A-5C00-4F78FB1BDCC6}"/>
              </a:ext>
            </a:extLst>
          </p:cNvPr>
          <p:cNvSpPr txBox="1">
            <a:spLocks/>
          </p:cNvSpPr>
          <p:nvPr/>
        </p:nvSpPr>
        <p:spPr>
          <a:xfrm>
            <a:off x="5636543" y="2898184"/>
            <a:ext cx="83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altLang="zh-TW" dirty="0"/>
              <a:t>10</a:t>
            </a:r>
            <a:endParaRPr lang="en" dirty="0"/>
          </a:p>
        </p:txBody>
      </p:sp>
      <p:sp>
        <p:nvSpPr>
          <p:cNvPr id="37" name="Google Shape;4361;p35">
            <a:extLst>
              <a:ext uri="{FF2B5EF4-FFF2-40B4-BE49-F238E27FC236}">
                <a16:creationId xmlns:a16="http://schemas.microsoft.com/office/drawing/2014/main" id="{D071F5EF-13DE-1E77-B31B-6F3D69A3BB4A}"/>
              </a:ext>
            </a:extLst>
          </p:cNvPr>
          <p:cNvSpPr txBox="1">
            <a:spLocks/>
          </p:cNvSpPr>
          <p:nvPr/>
        </p:nvSpPr>
        <p:spPr>
          <a:xfrm>
            <a:off x="5636543" y="2013088"/>
            <a:ext cx="83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" dirty="0"/>
              <a:t>0</a:t>
            </a:r>
            <a:r>
              <a:rPr lang="en-US" altLang="zh-TW" dirty="0"/>
              <a:t>9</a:t>
            </a:r>
            <a:endParaRPr lang="en" dirty="0"/>
          </a:p>
        </p:txBody>
      </p:sp>
      <p:sp>
        <p:nvSpPr>
          <p:cNvPr id="38" name="Google Shape;4362;p35">
            <a:extLst>
              <a:ext uri="{FF2B5EF4-FFF2-40B4-BE49-F238E27FC236}">
                <a16:creationId xmlns:a16="http://schemas.microsoft.com/office/drawing/2014/main" id="{B69C9E46-6016-7BD8-26DE-8149A697C7B1}"/>
              </a:ext>
            </a:extLst>
          </p:cNvPr>
          <p:cNvSpPr txBox="1">
            <a:spLocks/>
          </p:cNvSpPr>
          <p:nvPr/>
        </p:nvSpPr>
        <p:spPr>
          <a:xfrm>
            <a:off x="5661594" y="3783280"/>
            <a:ext cx="834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lack Han Sans"/>
              <a:buNone/>
              <a:defRPr sz="36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ack Han Sans"/>
              <a:buNone/>
              <a:defRPr sz="24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altLang="zh-TW" dirty="0"/>
              <a:t>11</a:t>
            </a:r>
            <a:endParaRPr lang="en" dirty="0"/>
          </a:p>
        </p:txBody>
      </p:sp>
      <p:sp>
        <p:nvSpPr>
          <p:cNvPr id="39" name="Google Shape;4353;p35">
            <a:extLst>
              <a:ext uri="{FF2B5EF4-FFF2-40B4-BE49-F238E27FC236}">
                <a16:creationId xmlns:a16="http://schemas.microsoft.com/office/drawing/2014/main" id="{62BBC943-C8FF-FAD2-3D33-A1A5ED47AF1A}"/>
              </a:ext>
            </a:extLst>
          </p:cNvPr>
          <p:cNvSpPr txBox="1">
            <a:spLocks/>
          </p:cNvSpPr>
          <p:nvPr/>
        </p:nvSpPr>
        <p:spPr>
          <a:xfrm>
            <a:off x="1919453" y="3934222"/>
            <a:ext cx="1465956" cy="39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會員註冊</a:t>
            </a:r>
          </a:p>
        </p:txBody>
      </p:sp>
      <p:sp>
        <p:nvSpPr>
          <p:cNvPr id="40" name="Google Shape;4351;p35">
            <a:extLst>
              <a:ext uri="{FF2B5EF4-FFF2-40B4-BE49-F238E27FC236}">
                <a16:creationId xmlns:a16="http://schemas.microsoft.com/office/drawing/2014/main" id="{A1F081ED-87C9-482A-E9FD-03BD427E551B}"/>
              </a:ext>
            </a:extLst>
          </p:cNvPr>
          <p:cNvSpPr txBox="1">
            <a:spLocks/>
          </p:cNvSpPr>
          <p:nvPr/>
        </p:nvSpPr>
        <p:spPr>
          <a:xfrm>
            <a:off x="4243554" y="1791400"/>
            <a:ext cx="14308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會員登入</a:t>
            </a:r>
          </a:p>
        </p:txBody>
      </p:sp>
      <p:sp>
        <p:nvSpPr>
          <p:cNvPr id="41" name="Google Shape;4351;p35">
            <a:extLst>
              <a:ext uri="{FF2B5EF4-FFF2-40B4-BE49-F238E27FC236}">
                <a16:creationId xmlns:a16="http://schemas.microsoft.com/office/drawing/2014/main" id="{15423104-4670-A265-38C4-0660F858ACF6}"/>
              </a:ext>
            </a:extLst>
          </p:cNvPr>
          <p:cNvSpPr txBox="1">
            <a:spLocks/>
          </p:cNvSpPr>
          <p:nvPr/>
        </p:nvSpPr>
        <p:spPr>
          <a:xfrm>
            <a:off x="4263426" y="2693331"/>
            <a:ext cx="14308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忘記密碼</a:t>
            </a:r>
          </a:p>
        </p:txBody>
      </p:sp>
      <p:sp>
        <p:nvSpPr>
          <p:cNvPr id="42" name="Google Shape;4351;p35">
            <a:extLst>
              <a:ext uri="{FF2B5EF4-FFF2-40B4-BE49-F238E27FC236}">
                <a16:creationId xmlns:a16="http://schemas.microsoft.com/office/drawing/2014/main" id="{690D53BD-BBD5-3B43-4128-6D1E8C4C4501}"/>
              </a:ext>
            </a:extLst>
          </p:cNvPr>
          <p:cNvSpPr txBox="1">
            <a:spLocks/>
          </p:cNvSpPr>
          <p:nvPr/>
        </p:nvSpPr>
        <p:spPr>
          <a:xfrm>
            <a:off x="4242404" y="3593524"/>
            <a:ext cx="14308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會員中心</a:t>
            </a:r>
          </a:p>
        </p:txBody>
      </p:sp>
      <p:sp>
        <p:nvSpPr>
          <p:cNvPr id="49" name="Google Shape;4351;p35">
            <a:extLst>
              <a:ext uri="{FF2B5EF4-FFF2-40B4-BE49-F238E27FC236}">
                <a16:creationId xmlns:a16="http://schemas.microsoft.com/office/drawing/2014/main" id="{AF559EED-6494-AA9A-CD77-D3D9A6475016}"/>
              </a:ext>
            </a:extLst>
          </p:cNvPr>
          <p:cNvSpPr txBox="1">
            <a:spLocks/>
          </p:cNvSpPr>
          <p:nvPr/>
        </p:nvSpPr>
        <p:spPr>
          <a:xfrm>
            <a:off x="6347472" y="3876293"/>
            <a:ext cx="14308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lack Han Sans"/>
              <a:buNone/>
              <a:defRPr sz="2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廟方維護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889347" y="2083951"/>
            <a:ext cx="3365305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忘記密碼</a:t>
            </a:r>
          </a:p>
        </p:txBody>
      </p:sp>
    </p:spTree>
    <p:extLst>
      <p:ext uri="{BB962C8B-B14F-4D97-AF65-F5344CB8AC3E}">
        <p14:creationId xmlns:p14="http://schemas.microsoft.com/office/powerpoint/2010/main" val="44767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BA41E1-E100-8AB1-066E-A7F4BABCA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72" y="72062"/>
            <a:ext cx="2680485" cy="4999375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0564B5DD-6295-6E89-3663-9F1FEBDCF9AF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4399;p38">
            <a:extLst>
              <a:ext uri="{FF2B5EF4-FFF2-40B4-BE49-F238E27FC236}">
                <a16:creationId xmlns:a16="http://schemas.microsoft.com/office/drawing/2014/main" id="{48C4FC13-86B2-6871-FE44-E0588CA3D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78796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959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6959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845731-14D5-CBD1-1EC8-111D1A1D9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238218"/>
              </p:ext>
            </p:extLst>
          </p:nvPr>
        </p:nvGraphicFramePr>
        <p:xfrm>
          <a:off x="892742" y="2127076"/>
          <a:ext cx="7358516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1882205">
                  <a:extLst>
                    <a:ext uri="{9D8B030D-6E8A-4147-A177-3AD203B41FA5}">
                      <a16:colId xmlns:a16="http://schemas.microsoft.com/office/drawing/2014/main" val="3333867627"/>
                    </a:ext>
                  </a:extLst>
                </a:gridCol>
                <a:gridCol w="5476311">
                  <a:extLst>
                    <a:ext uri="{9D8B030D-6E8A-4147-A177-3AD203B41FA5}">
                      <a16:colId xmlns:a16="http://schemas.microsoft.com/office/drawing/2014/main" val="25927728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忘記密碼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656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使用者登入失敗後，點選忘記密碼。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輸入會員帳號、手機號碼後，驗證碼傳送至手機，確認為本人，並重新設定新密碼。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57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手機號碼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會員帳號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使用者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95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密碼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授權單位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36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953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56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3.png">
            <a:extLst>
              <a:ext uri="{FF2B5EF4-FFF2-40B4-BE49-F238E27FC236}">
                <a16:creationId xmlns:a16="http://schemas.microsoft.com/office/drawing/2014/main" id="{84526E0C-E5BA-0CA2-9792-2D1F868A9B4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16736" y="1297700"/>
            <a:ext cx="6510528" cy="31511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458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6E0D47F-CF6B-6B6E-798F-FC70DB614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90500"/>
              </p:ext>
            </p:extLst>
          </p:nvPr>
        </p:nvGraphicFramePr>
        <p:xfrm>
          <a:off x="1041992" y="2046607"/>
          <a:ext cx="7187608" cy="1863939"/>
        </p:xfrm>
        <a:graphic>
          <a:graphicData uri="http://schemas.openxmlformats.org/drawingml/2006/table">
            <a:tbl>
              <a:tblPr bandRow="1"/>
              <a:tblGrid>
                <a:gridCol w="1346951">
                  <a:extLst>
                    <a:ext uri="{9D8B030D-6E8A-4147-A177-3AD203B41FA5}">
                      <a16:colId xmlns:a16="http://schemas.microsoft.com/office/drawing/2014/main" val="3545391488"/>
                    </a:ext>
                  </a:extLst>
                </a:gridCol>
                <a:gridCol w="1288892">
                  <a:extLst>
                    <a:ext uri="{9D8B030D-6E8A-4147-A177-3AD203B41FA5}">
                      <a16:colId xmlns:a16="http://schemas.microsoft.com/office/drawing/2014/main" val="3714232409"/>
                    </a:ext>
                  </a:extLst>
                </a:gridCol>
                <a:gridCol w="615418">
                  <a:extLst>
                    <a:ext uri="{9D8B030D-6E8A-4147-A177-3AD203B41FA5}">
                      <a16:colId xmlns:a16="http://schemas.microsoft.com/office/drawing/2014/main" val="6605121"/>
                    </a:ext>
                  </a:extLst>
                </a:gridCol>
                <a:gridCol w="1962368">
                  <a:extLst>
                    <a:ext uri="{9D8B030D-6E8A-4147-A177-3AD203B41FA5}">
                      <a16:colId xmlns:a16="http://schemas.microsoft.com/office/drawing/2014/main" val="2739542913"/>
                    </a:ext>
                  </a:extLst>
                </a:gridCol>
                <a:gridCol w="1973979">
                  <a:extLst>
                    <a:ext uri="{9D8B030D-6E8A-4147-A177-3AD203B41FA5}">
                      <a16:colId xmlns:a16="http://schemas.microsoft.com/office/drawing/2014/main" val="2228126488"/>
                    </a:ext>
                  </a:extLst>
                </a:gridCol>
              </a:tblGrid>
              <a:tr h="342175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規則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格式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範圍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公式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921531"/>
                  </a:ext>
                </a:extLst>
              </a:tr>
              <a:tr h="3804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電話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Int(10)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0912345678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118694"/>
                  </a:ext>
                </a:extLst>
              </a:tr>
              <a:tr h="3804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驗證碼確認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9NP3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316638"/>
                  </a:ext>
                </a:extLst>
              </a:tr>
              <a:tr h="3804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新密碼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1234567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368117"/>
                  </a:ext>
                </a:extLst>
              </a:tr>
              <a:tr h="3804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確認密碼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要跟新密碼一樣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1234567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70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57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889347" y="2083951"/>
            <a:ext cx="3365305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會員中心</a:t>
            </a:r>
          </a:p>
        </p:txBody>
      </p:sp>
    </p:spTree>
    <p:extLst>
      <p:ext uri="{BB962C8B-B14F-4D97-AF65-F5344CB8AC3E}">
        <p14:creationId xmlns:p14="http://schemas.microsoft.com/office/powerpoint/2010/main" val="310721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FA1920F-FFC2-FB10-AFCD-7F0D1DAA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981" y="24756"/>
            <a:ext cx="3884038" cy="509398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E51829C3-A275-FBD5-1686-B21CBF9D4D01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4399;p38">
            <a:extLst>
              <a:ext uri="{FF2B5EF4-FFF2-40B4-BE49-F238E27FC236}">
                <a16:creationId xmlns:a16="http://schemas.microsoft.com/office/drawing/2014/main" id="{6E0FA0B3-FD5A-2F7E-5984-557F6B9C9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24589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25075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625075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DD43701-B949-FC99-2916-FFB96939C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98872"/>
              </p:ext>
            </p:extLst>
          </p:nvPr>
        </p:nvGraphicFramePr>
        <p:xfrm>
          <a:off x="1271319" y="1805245"/>
          <a:ext cx="6388608" cy="2270176"/>
        </p:xfrm>
        <a:graphic>
          <a:graphicData uri="http://schemas.openxmlformats.org/drawingml/2006/table">
            <a:tbl>
              <a:tblPr firstRow="1" firstCol="1" bandRow="1"/>
              <a:tblGrid>
                <a:gridCol w="1634116">
                  <a:extLst>
                    <a:ext uri="{9D8B030D-6E8A-4147-A177-3AD203B41FA5}">
                      <a16:colId xmlns:a16="http://schemas.microsoft.com/office/drawing/2014/main" val="3353566560"/>
                    </a:ext>
                  </a:extLst>
                </a:gridCol>
                <a:gridCol w="4754492">
                  <a:extLst>
                    <a:ext uri="{9D8B030D-6E8A-4147-A177-3AD203B41FA5}">
                      <a16:colId xmlns:a16="http://schemas.microsoft.com/office/drawing/2014/main" val="3545045955"/>
                    </a:ext>
                  </a:extLst>
                </a:gridCol>
              </a:tblGrid>
              <a:tr h="219472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會員中心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162604"/>
                  </a:ext>
                </a:extLst>
              </a:tr>
              <a:tr h="877888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若會員要查看或更改個人資料。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進入更改會員資料頁面。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網頁上編輯會員資料。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資料庫修改會員資料。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710934"/>
                  </a:ext>
                </a:extLst>
              </a:tr>
              <a:tr h="403568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更改的資料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410080"/>
                  </a:ext>
                </a:extLst>
              </a:tr>
              <a:tr h="403568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更新後會員的資料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會員畫面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096798"/>
                  </a:ext>
                </a:extLst>
              </a:tr>
              <a:tr h="219472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6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98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4.png">
            <a:extLst>
              <a:ext uri="{FF2B5EF4-FFF2-40B4-BE49-F238E27FC236}">
                <a16:creationId xmlns:a16="http://schemas.microsoft.com/office/drawing/2014/main" id="{EBD81514-673B-6878-F486-71CAFB6CB79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97597" y="1303020"/>
            <a:ext cx="6217920" cy="31470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5800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21.png">
            <a:extLst>
              <a:ext uri="{FF2B5EF4-FFF2-40B4-BE49-F238E27FC236}">
                <a16:creationId xmlns:a16="http://schemas.microsoft.com/office/drawing/2014/main" id="{74205640-D943-A2E8-DB8C-4D479E0CEE6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26464" y="1328928"/>
            <a:ext cx="6291072" cy="321716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929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323689" y="792222"/>
            <a:ext cx="2863862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問題描述</a:t>
            </a:r>
            <a:br>
              <a:rPr lang="en-US" altLang="zh-TW" sz="4800" dirty="0"/>
            </a:br>
            <a:endParaRPr sz="48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02ABFBA-1F3D-CFCE-FF8F-F3A2200A9BB8}"/>
              </a:ext>
            </a:extLst>
          </p:cNvPr>
          <p:cNvGrpSpPr/>
          <p:nvPr/>
        </p:nvGrpSpPr>
        <p:grpSpPr>
          <a:xfrm>
            <a:off x="3032317" y="2222577"/>
            <a:ext cx="1535151" cy="1202780"/>
            <a:chOff x="2793278" y="2201938"/>
            <a:chExt cx="1535151" cy="1202780"/>
          </a:xfrm>
        </p:grpSpPr>
        <p:sp>
          <p:nvSpPr>
            <p:cNvPr id="43" name="Google Shape;4400;p38">
              <a:extLst>
                <a:ext uri="{FF2B5EF4-FFF2-40B4-BE49-F238E27FC236}">
                  <a16:creationId xmlns:a16="http://schemas.microsoft.com/office/drawing/2014/main" id="{BF517740-DC36-7FBF-61F5-E48ABC5E58CF}"/>
                </a:ext>
              </a:extLst>
            </p:cNvPr>
            <p:cNvSpPr txBox="1">
              <a:spLocks/>
            </p:cNvSpPr>
            <p:nvPr/>
          </p:nvSpPr>
          <p:spPr>
            <a:xfrm>
              <a:off x="2793278" y="2963438"/>
              <a:ext cx="1535151" cy="44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lt2"/>
                </a:buClr>
                <a:buSzPts val="3500"/>
                <a:buFont typeface="Black Han Sans"/>
                <a:buNone/>
                <a:defRPr sz="2400">
                  <a:solidFill>
                    <a:schemeClr val="lt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lack Han Sans"/>
                  <a:sym typeface="Black Han Sans"/>
                </a:defRPr>
              </a:lvl1pPr>
              <a:lvl2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2pPr>
              <a:lvl3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3pPr>
              <a:lvl4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4pPr>
              <a:lvl5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5pPr>
              <a:lvl6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6pPr>
              <a:lvl7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7pPr>
              <a:lvl8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8pPr>
              <a:lvl9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9pPr>
            </a:lstStyle>
            <a:p>
              <a:r>
                <a:rPr lang="zh-TW" altLang="en-US" b="1" dirty="0"/>
                <a:t>金流問題</a:t>
              </a:r>
            </a:p>
          </p:txBody>
        </p: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68CC15E8-7444-9367-7E16-EFE22169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 flipH="1">
              <a:off x="3042615" y="2201938"/>
              <a:ext cx="1036478" cy="10364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0DDA5223-C380-2716-DD04-24F291585832}"/>
              </a:ext>
            </a:extLst>
          </p:cNvPr>
          <p:cNvGrpSpPr/>
          <p:nvPr/>
        </p:nvGrpSpPr>
        <p:grpSpPr>
          <a:xfrm>
            <a:off x="4725338" y="2045815"/>
            <a:ext cx="1535151" cy="1379542"/>
            <a:chOff x="4386873" y="2025176"/>
            <a:chExt cx="1535151" cy="1379542"/>
          </a:xfrm>
        </p:grpSpPr>
        <p:sp>
          <p:nvSpPr>
            <p:cNvPr id="4" name="Google Shape;4400;p38">
              <a:extLst>
                <a:ext uri="{FF2B5EF4-FFF2-40B4-BE49-F238E27FC236}">
                  <a16:creationId xmlns:a16="http://schemas.microsoft.com/office/drawing/2014/main" id="{CB5754FF-DA68-E234-2B81-807D8AC79AB2}"/>
                </a:ext>
              </a:extLst>
            </p:cNvPr>
            <p:cNvSpPr txBox="1">
              <a:spLocks/>
            </p:cNvSpPr>
            <p:nvPr/>
          </p:nvSpPr>
          <p:spPr>
            <a:xfrm>
              <a:off x="4386873" y="2963438"/>
              <a:ext cx="1535151" cy="44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20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500"/>
                <a:buFont typeface="Black Han Sans"/>
                <a:buNone/>
                <a:defRPr sz="3500" b="0" i="0" u="none" strike="noStrike" cap="none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9pPr>
            </a:lstStyle>
            <a:p>
              <a:r>
                <a:rPr lang="zh-TW" altLang="en-US" sz="24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維護成本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063319D-24E2-0E9F-6365-28021156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 flipH="1">
              <a:off x="4641976" y="2025176"/>
              <a:ext cx="1036478" cy="1036478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40C9B54-9324-F043-839E-02BFA0C808E5}"/>
              </a:ext>
            </a:extLst>
          </p:cNvPr>
          <p:cNvGrpSpPr/>
          <p:nvPr/>
        </p:nvGrpSpPr>
        <p:grpSpPr>
          <a:xfrm>
            <a:off x="6418359" y="2108277"/>
            <a:ext cx="1535151" cy="1317080"/>
            <a:chOff x="6268457" y="2087638"/>
            <a:chExt cx="1535151" cy="1317080"/>
          </a:xfrm>
        </p:grpSpPr>
        <p:sp>
          <p:nvSpPr>
            <p:cNvPr id="7" name="Google Shape;4400;p38">
              <a:extLst>
                <a:ext uri="{FF2B5EF4-FFF2-40B4-BE49-F238E27FC236}">
                  <a16:creationId xmlns:a16="http://schemas.microsoft.com/office/drawing/2014/main" id="{B73DEF12-B9A4-A049-427F-3D7367890C6B}"/>
                </a:ext>
              </a:extLst>
            </p:cNvPr>
            <p:cNvSpPr txBox="1">
              <a:spLocks/>
            </p:cNvSpPr>
            <p:nvPr/>
          </p:nvSpPr>
          <p:spPr>
            <a:xfrm>
              <a:off x="6268457" y="2963438"/>
              <a:ext cx="1535151" cy="44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lt2"/>
                </a:buClr>
                <a:buSzPts val="3500"/>
                <a:buFont typeface="Black Han Sans"/>
                <a:buNone/>
                <a:defRPr sz="2400">
                  <a:solidFill>
                    <a:schemeClr val="lt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lack Han Sans"/>
                  <a:sym typeface="Black Han Sans"/>
                </a:defRPr>
              </a:lvl1pPr>
              <a:lvl2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2pPr>
              <a:lvl3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3pPr>
              <a:lvl4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4pPr>
              <a:lvl5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5pPr>
              <a:lvl6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6pPr>
              <a:lvl7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7pPr>
              <a:lvl8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8pPr>
              <a:lvl9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9pPr>
            </a:lstStyle>
            <a:p>
              <a:r>
                <a:rPr lang="zh-TW" altLang="en-US" b="1" dirty="0"/>
                <a:t>未來趨勢</a:t>
              </a: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97E5D75-5B3E-D75A-B17C-DB1FB8F4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 flipH="1">
              <a:off x="6319674" y="2087638"/>
              <a:ext cx="1036478" cy="10364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35E8279-C7EE-7820-6124-4F3DE136ED29}"/>
              </a:ext>
            </a:extLst>
          </p:cNvPr>
          <p:cNvGrpSpPr/>
          <p:nvPr/>
        </p:nvGrpSpPr>
        <p:grpSpPr>
          <a:xfrm>
            <a:off x="1339296" y="2108277"/>
            <a:ext cx="1535151" cy="1332070"/>
            <a:chOff x="2793278" y="2087638"/>
            <a:chExt cx="1535151" cy="1332070"/>
          </a:xfrm>
        </p:grpSpPr>
        <p:sp>
          <p:nvSpPr>
            <p:cNvPr id="15" name="Google Shape;4400;p38">
              <a:extLst>
                <a:ext uri="{FF2B5EF4-FFF2-40B4-BE49-F238E27FC236}">
                  <a16:creationId xmlns:a16="http://schemas.microsoft.com/office/drawing/2014/main" id="{6CF22F6C-DDB3-1E3C-F087-35DC943D4286}"/>
                </a:ext>
              </a:extLst>
            </p:cNvPr>
            <p:cNvSpPr txBox="1">
              <a:spLocks/>
            </p:cNvSpPr>
            <p:nvPr/>
          </p:nvSpPr>
          <p:spPr>
            <a:xfrm>
              <a:off x="2793278" y="2978428"/>
              <a:ext cx="1535151" cy="44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lt2"/>
                </a:buClr>
                <a:buSzPts val="3500"/>
                <a:buFont typeface="Black Han Sans"/>
                <a:buNone/>
                <a:defRPr sz="2400">
                  <a:solidFill>
                    <a:schemeClr val="lt2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Black Han Sans"/>
                  <a:sym typeface="Black Han Sans"/>
                </a:defRPr>
              </a:lvl1pPr>
              <a:lvl2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2pPr>
              <a:lvl3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3pPr>
              <a:lvl4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4pPr>
              <a:lvl5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5pPr>
              <a:lvl6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6pPr>
              <a:lvl7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7pPr>
              <a:lvl8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8pPr>
              <a:lvl9pPr algn="ctr">
                <a:buClr>
                  <a:schemeClr val="lt2"/>
                </a:buClr>
                <a:buSzPts val="3500"/>
                <a:buFont typeface="Black Han Sans"/>
                <a:buNone/>
                <a:defRPr sz="3500">
                  <a:solidFill>
                    <a:schemeClr val="lt2"/>
                  </a:solidFill>
                  <a:latin typeface="Black Han Sans"/>
                  <a:ea typeface="Black Han Sans"/>
                  <a:cs typeface="Black Han Sans"/>
                  <a:sym typeface="Black Han Sans"/>
                </a:defRPr>
              </a:lvl9pPr>
            </a:lstStyle>
            <a:p>
              <a:r>
                <a:rPr lang="zh-TW" altLang="en-US" b="1" dirty="0"/>
                <a:t>宗教商機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69A39499-D4BA-1704-0800-440DAC0A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 flipH="1">
              <a:off x="3040074" y="2087638"/>
              <a:ext cx="1036478" cy="1036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63AB691-7FB9-1042-CDAA-23831CC75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25776"/>
              </p:ext>
            </p:extLst>
          </p:nvPr>
        </p:nvGraphicFramePr>
        <p:xfrm>
          <a:off x="795484" y="1889049"/>
          <a:ext cx="7553032" cy="1995378"/>
        </p:xfrm>
        <a:graphic>
          <a:graphicData uri="http://schemas.openxmlformats.org/drawingml/2006/table">
            <a:tbl>
              <a:tblPr bandRow="1"/>
              <a:tblGrid>
                <a:gridCol w="1258839">
                  <a:extLst>
                    <a:ext uri="{9D8B030D-6E8A-4147-A177-3AD203B41FA5}">
                      <a16:colId xmlns:a16="http://schemas.microsoft.com/office/drawing/2014/main" val="921436896"/>
                    </a:ext>
                  </a:extLst>
                </a:gridCol>
                <a:gridCol w="1271060">
                  <a:extLst>
                    <a:ext uri="{9D8B030D-6E8A-4147-A177-3AD203B41FA5}">
                      <a16:colId xmlns:a16="http://schemas.microsoft.com/office/drawing/2014/main" val="2614277193"/>
                    </a:ext>
                  </a:extLst>
                </a:gridCol>
                <a:gridCol w="501091">
                  <a:extLst>
                    <a:ext uri="{9D8B030D-6E8A-4147-A177-3AD203B41FA5}">
                      <a16:colId xmlns:a16="http://schemas.microsoft.com/office/drawing/2014/main" val="1685483214"/>
                    </a:ext>
                  </a:extLst>
                </a:gridCol>
                <a:gridCol w="2016587">
                  <a:extLst>
                    <a:ext uri="{9D8B030D-6E8A-4147-A177-3AD203B41FA5}">
                      <a16:colId xmlns:a16="http://schemas.microsoft.com/office/drawing/2014/main" val="954102960"/>
                    </a:ext>
                  </a:extLst>
                </a:gridCol>
                <a:gridCol w="2505455">
                  <a:extLst>
                    <a:ext uri="{9D8B030D-6E8A-4147-A177-3AD203B41FA5}">
                      <a16:colId xmlns:a16="http://schemas.microsoft.com/office/drawing/2014/main" val="3473813091"/>
                    </a:ext>
                  </a:extLst>
                </a:gridCol>
              </a:tblGrid>
              <a:tr h="281918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鍵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規則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格式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範圍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公式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14872"/>
                  </a:ext>
                </a:extLst>
              </a:tr>
              <a:tr h="28191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姓名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Char(10)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胡美麗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019167"/>
                  </a:ext>
                </a:extLst>
              </a:tr>
              <a:tr h="28191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帳號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Char(20)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asd123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158942"/>
                  </a:ext>
                </a:extLst>
              </a:tr>
              <a:tr h="28191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電話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Int(10)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只能有十個數字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0912345678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534048"/>
                  </a:ext>
                </a:extLst>
              </a:tr>
              <a:tr h="3038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電子郵件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varchar(50)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abc123@gmail.com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60582"/>
                  </a:ext>
                </a:extLst>
              </a:tr>
              <a:tr h="28191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生日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Date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YYYY/MM/DD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2000/10/10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36953"/>
                  </a:ext>
                </a:extLst>
              </a:tr>
              <a:tr h="28191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性別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Char(1)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男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/</a:t>
                      </a: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女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Gungsuh" panose="02030600000101010101" pitchFamily="18" charset="-127"/>
                        </a:rPr>
                        <a:t>女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212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14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153510" y="2083951"/>
            <a:ext cx="4836979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功能操作介面</a:t>
            </a:r>
          </a:p>
        </p:txBody>
      </p:sp>
    </p:spTree>
    <p:extLst>
      <p:ext uri="{BB962C8B-B14F-4D97-AF65-F5344CB8AC3E}">
        <p14:creationId xmlns:p14="http://schemas.microsoft.com/office/powerpoint/2010/main" val="116953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F2D316D-6E8F-4D8B-5139-BC8F950A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98" y="1229963"/>
            <a:ext cx="7135604" cy="312131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1A0E08A-3867-02A6-CF15-266492B4B9A4}"/>
              </a:ext>
            </a:extLst>
          </p:cNvPr>
          <p:cNvSpPr/>
          <p:nvPr/>
        </p:nvSpPr>
        <p:spPr>
          <a:xfrm>
            <a:off x="493835" y="1172687"/>
            <a:ext cx="693235" cy="5805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2B3F7E8-30FF-319E-068D-B6CDB81367BD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4399;p38">
            <a:extLst>
              <a:ext uri="{FF2B5EF4-FFF2-40B4-BE49-F238E27FC236}">
                <a16:creationId xmlns:a16="http://schemas.microsoft.com/office/drawing/2014/main" id="{879948FC-FCE1-48AE-B40C-1360F3B9D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0197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25075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7826"/>
            <a:ext cx="2625075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93C47AB-6511-0131-B81A-CD1CAA7C5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4878"/>
              </p:ext>
            </p:extLst>
          </p:nvPr>
        </p:nvGraphicFramePr>
        <p:xfrm>
          <a:off x="1048512" y="1602475"/>
          <a:ext cx="7046976" cy="2619788"/>
        </p:xfrm>
        <a:graphic>
          <a:graphicData uri="http://schemas.openxmlformats.org/drawingml/2006/table">
            <a:tbl>
              <a:tblPr firstRow="1" firstCol="1" bandRow="1"/>
              <a:tblGrid>
                <a:gridCol w="1802518">
                  <a:extLst>
                    <a:ext uri="{9D8B030D-6E8A-4147-A177-3AD203B41FA5}">
                      <a16:colId xmlns:a16="http://schemas.microsoft.com/office/drawing/2014/main" val="1125457575"/>
                    </a:ext>
                  </a:extLst>
                </a:gridCol>
                <a:gridCol w="5244458">
                  <a:extLst>
                    <a:ext uri="{9D8B030D-6E8A-4147-A177-3AD203B41FA5}">
                      <a16:colId xmlns:a16="http://schemas.microsoft.com/office/drawing/2014/main" val="969578040"/>
                    </a:ext>
                  </a:extLst>
                </a:gridCol>
              </a:tblGrid>
              <a:tr h="261978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功能操作介面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261564"/>
                  </a:ext>
                </a:extLst>
              </a:tr>
              <a:tr h="1047916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會員點選想使用的功能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點燈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代燒金紙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添香油錢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祈福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其他資訊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進入該功能的操作介面。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會員使用該功能。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96420"/>
                  </a:ext>
                </a:extLst>
              </a:tr>
              <a:tr h="523958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會員選擇的操作功能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558818"/>
                  </a:ext>
                </a:extLst>
              </a:tr>
              <a:tr h="523958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操作成功、祈福卡留言、本日運勢、小撇步、詩籤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會員畫面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958449"/>
                  </a:ext>
                </a:extLst>
              </a:tr>
              <a:tr h="261978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912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13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0.png">
            <a:extLst>
              <a:ext uri="{FF2B5EF4-FFF2-40B4-BE49-F238E27FC236}">
                <a16:creationId xmlns:a16="http://schemas.microsoft.com/office/drawing/2014/main" id="{DA7DF6EC-334A-B539-225C-98F4A37BA55C}"/>
              </a:ext>
            </a:extLst>
          </p:cNvPr>
          <p:cNvPicPr/>
          <p:nvPr/>
        </p:nvPicPr>
        <p:blipFill>
          <a:blip r:embed="rId3"/>
          <a:srcRect l="14981" r="19675"/>
          <a:stretch>
            <a:fillRect/>
          </a:stretch>
        </p:blipFill>
        <p:spPr>
          <a:xfrm>
            <a:off x="2384070" y="594774"/>
            <a:ext cx="5263451" cy="42308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8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25.png">
            <a:extLst>
              <a:ext uri="{FF2B5EF4-FFF2-40B4-BE49-F238E27FC236}">
                <a16:creationId xmlns:a16="http://schemas.microsoft.com/office/drawing/2014/main" id="{7F22E3E6-422D-4D4D-7356-6C795BEA320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0147" y="1140468"/>
            <a:ext cx="7683705" cy="39413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1470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1.png">
            <a:extLst>
              <a:ext uri="{FF2B5EF4-FFF2-40B4-BE49-F238E27FC236}">
                <a16:creationId xmlns:a16="http://schemas.microsoft.com/office/drawing/2014/main" id="{773BBB2E-5D12-D71C-DD49-6FFBD5B1734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6047" y="1203202"/>
            <a:ext cx="8311905" cy="35029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327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94EC96B-F0DC-1B61-5D04-27B01E044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85379"/>
              </p:ext>
            </p:extLst>
          </p:nvPr>
        </p:nvGraphicFramePr>
        <p:xfrm>
          <a:off x="659218" y="2125222"/>
          <a:ext cx="8003056" cy="1788472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254925">
                  <a:extLst>
                    <a:ext uri="{9D8B030D-6E8A-4147-A177-3AD203B41FA5}">
                      <a16:colId xmlns:a16="http://schemas.microsoft.com/office/drawing/2014/main" val="2938432036"/>
                    </a:ext>
                  </a:extLst>
                </a:gridCol>
                <a:gridCol w="1375144">
                  <a:extLst>
                    <a:ext uri="{9D8B030D-6E8A-4147-A177-3AD203B41FA5}">
                      <a16:colId xmlns:a16="http://schemas.microsoft.com/office/drawing/2014/main" val="2624864283"/>
                    </a:ext>
                  </a:extLst>
                </a:gridCol>
                <a:gridCol w="283535">
                  <a:extLst>
                    <a:ext uri="{9D8B030D-6E8A-4147-A177-3AD203B41FA5}">
                      <a16:colId xmlns:a16="http://schemas.microsoft.com/office/drawing/2014/main" val="3304012364"/>
                    </a:ext>
                  </a:extLst>
                </a:gridCol>
                <a:gridCol w="2151882">
                  <a:extLst>
                    <a:ext uri="{9D8B030D-6E8A-4147-A177-3AD203B41FA5}">
                      <a16:colId xmlns:a16="http://schemas.microsoft.com/office/drawing/2014/main" val="937731681"/>
                    </a:ext>
                  </a:extLst>
                </a:gridCol>
                <a:gridCol w="2937570">
                  <a:extLst>
                    <a:ext uri="{9D8B030D-6E8A-4147-A177-3AD203B41FA5}">
                      <a16:colId xmlns:a16="http://schemas.microsoft.com/office/drawing/2014/main" val="3312002009"/>
                    </a:ext>
                  </a:extLst>
                </a:gridCol>
              </a:tblGrid>
              <a:tr h="2635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kern="100" cap="none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sym typeface="Arial"/>
                        </a:rPr>
                        <a:t>欄位名稱</a:t>
                      </a:r>
                      <a:endParaRPr lang="zh-TW" altLang="en-US" sz="16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05102" marR="10510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186459"/>
                  </a:ext>
                </a:extLst>
              </a:tr>
              <a:tr h="37795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燈名及價錢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月老燈$500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extLst>
                  <a:ext uri="{0D108BD9-81ED-4DB2-BD59-A6C34878D82A}">
                    <a16:rowId xmlns:a16="http://schemas.microsoft.com/office/drawing/2014/main" val="3576225477"/>
                  </a:ext>
                </a:extLst>
              </a:tr>
              <a:tr h="296294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王大明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extLst>
                  <a:ext uri="{0D108BD9-81ED-4DB2-BD59-A6C34878D82A}">
                    <a16:rowId xmlns:a16="http://schemas.microsoft.com/office/drawing/2014/main" val="3761650924"/>
                  </a:ext>
                </a:extLst>
              </a:tr>
              <a:tr h="28353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出生年月日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Date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YYYY/MM/DD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2000/05/13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extLst>
                  <a:ext uri="{0D108BD9-81ED-4DB2-BD59-A6C34878D82A}">
                    <a16:rowId xmlns:a16="http://schemas.microsoft.com/office/drawing/2014/main" val="2208683333"/>
                  </a:ext>
                </a:extLst>
              </a:tr>
              <a:tr h="56713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地址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varchar(30)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南投縣集集鎮月老區月老路168號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05102" marR="105102" marT="0" marB="0"/>
                </a:tc>
                <a:extLst>
                  <a:ext uri="{0D108BD9-81ED-4DB2-BD59-A6C34878D82A}">
                    <a16:rowId xmlns:a16="http://schemas.microsoft.com/office/drawing/2014/main" val="928929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85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14.png">
            <a:extLst>
              <a:ext uri="{FF2B5EF4-FFF2-40B4-BE49-F238E27FC236}">
                <a16:creationId xmlns:a16="http://schemas.microsoft.com/office/drawing/2014/main" id="{10E1F5B6-4FA3-27A9-FBE8-61BDB0967A2D}"/>
              </a:ext>
            </a:extLst>
          </p:cNvPr>
          <p:cNvPicPr/>
          <p:nvPr/>
        </p:nvPicPr>
        <p:blipFill rotWithShape="1">
          <a:blip r:embed="rId3"/>
          <a:srcRect l="4130" t="3503" r="8706" b="15682"/>
          <a:stretch/>
        </p:blipFill>
        <p:spPr>
          <a:xfrm>
            <a:off x="1219200" y="1231392"/>
            <a:ext cx="6705600" cy="38023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7504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E0A1FC8-596E-18BA-C841-CD0E0C2C2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5814"/>
              </p:ext>
            </p:extLst>
          </p:nvPr>
        </p:nvGraphicFramePr>
        <p:xfrm>
          <a:off x="700593" y="1945005"/>
          <a:ext cx="7742814" cy="1253489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146746">
                  <a:extLst>
                    <a:ext uri="{9D8B030D-6E8A-4147-A177-3AD203B41FA5}">
                      <a16:colId xmlns:a16="http://schemas.microsoft.com/office/drawing/2014/main" val="3250900832"/>
                    </a:ext>
                  </a:extLst>
                </a:gridCol>
                <a:gridCol w="1381173">
                  <a:extLst>
                    <a:ext uri="{9D8B030D-6E8A-4147-A177-3AD203B41FA5}">
                      <a16:colId xmlns:a16="http://schemas.microsoft.com/office/drawing/2014/main" val="2439904047"/>
                    </a:ext>
                  </a:extLst>
                </a:gridCol>
                <a:gridCol w="464694">
                  <a:extLst>
                    <a:ext uri="{9D8B030D-6E8A-4147-A177-3AD203B41FA5}">
                      <a16:colId xmlns:a16="http://schemas.microsoft.com/office/drawing/2014/main" val="3044547606"/>
                    </a:ext>
                  </a:extLst>
                </a:gridCol>
                <a:gridCol w="2194386">
                  <a:extLst>
                    <a:ext uri="{9D8B030D-6E8A-4147-A177-3AD203B41FA5}">
                      <a16:colId xmlns:a16="http://schemas.microsoft.com/office/drawing/2014/main" val="3972042763"/>
                    </a:ext>
                  </a:extLst>
                </a:gridCol>
                <a:gridCol w="2555815">
                  <a:extLst>
                    <a:ext uri="{9D8B030D-6E8A-4147-A177-3AD203B41FA5}">
                      <a16:colId xmlns:a16="http://schemas.microsoft.com/office/drawing/2014/main" val="2000279958"/>
                    </a:ext>
                  </a:extLst>
                </a:gridCol>
              </a:tblGrid>
              <a:tr h="32410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kern="100" cap="none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欄位名稱</a:t>
                      </a:r>
                      <a:endParaRPr lang="zh-TW" altLang="en-US" sz="16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 marL="116173" marR="11617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格式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範圍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公式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264302"/>
                  </a:ext>
                </a:extLst>
              </a:tr>
              <a:tr h="309796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神明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月老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extLst>
                  <a:ext uri="{0D108BD9-81ED-4DB2-BD59-A6C34878D82A}">
                    <a16:rowId xmlns:a16="http://schemas.microsoft.com/office/drawing/2014/main" val="23300379"/>
                  </a:ext>
                </a:extLst>
              </a:tr>
              <a:tr h="309796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份數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extLst>
                  <a:ext uri="{0D108BD9-81ED-4DB2-BD59-A6C34878D82A}">
                    <a16:rowId xmlns:a16="http://schemas.microsoft.com/office/drawing/2014/main" val="2799432558"/>
                  </a:ext>
                </a:extLst>
              </a:tr>
              <a:tr h="309796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價格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800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173" marR="116173" marT="0" marB="0"/>
                </a:tc>
                <a:extLst>
                  <a:ext uri="{0D108BD9-81ED-4DB2-BD59-A6C34878D82A}">
                    <a16:rowId xmlns:a16="http://schemas.microsoft.com/office/drawing/2014/main" val="2845078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0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323689" y="792222"/>
            <a:ext cx="2863862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系統目標</a:t>
            </a:r>
            <a:br>
              <a:rPr lang="en-US" altLang="zh-TW" sz="4800" dirty="0"/>
            </a:br>
            <a:endParaRPr sz="48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4385E26-5DB4-AA0F-7335-B80EFE892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796" y="1922785"/>
            <a:ext cx="1034306" cy="10343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4FEA48-65AC-51AD-5000-42970C80F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840" y="714497"/>
            <a:ext cx="1036320" cy="10363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72C5CFE-94A4-BD50-9EA5-305638800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465" y="1929319"/>
            <a:ext cx="982972" cy="98297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F457DE-B95F-8BF4-8845-A7B1AA46D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547" y="3690608"/>
            <a:ext cx="1080964" cy="108096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4B86D27-5DA7-5BFC-6F2F-0466C57AC3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969" y="3690608"/>
            <a:ext cx="1008376" cy="1008376"/>
          </a:xfrm>
          <a:prstGeom prst="rect">
            <a:avLst/>
          </a:prstGeom>
        </p:spPr>
      </p:pic>
      <p:sp>
        <p:nvSpPr>
          <p:cNvPr id="21" name="Google Shape;4351;p35">
            <a:extLst>
              <a:ext uri="{FF2B5EF4-FFF2-40B4-BE49-F238E27FC236}">
                <a16:creationId xmlns:a16="http://schemas.microsoft.com/office/drawing/2014/main" id="{C17DEE3A-8FD8-0FE4-5266-884E8F066E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6048" y="2886671"/>
            <a:ext cx="2777296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解決時間與距離的問題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Google Shape;4351;p35">
            <a:extLst>
              <a:ext uri="{FF2B5EF4-FFF2-40B4-BE49-F238E27FC236}">
                <a16:creationId xmlns:a16="http://schemas.microsoft.com/office/drawing/2014/main" id="{1DA30057-CA77-9C11-0519-B4417B3A7894}"/>
              </a:ext>
            </a:extLst>
          </p:cNvPr>
          <p:cNvSpPr txBox="1">
            <a:spLocks/>
          </p:cNvSpPr>
          <p:nvPr/>
        </p:nvSpPr>
        <p:spPr>
          <a:xfrm>
            <a:off x="3512356" y="1665469"/>
            <a:ext cx="226185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老少族群皆能上手</a:t>
            </a:r>
          </a:p>
        </p:txBody>
      </p:sp>
      <p:sp>
        <p:nvSpPr>
          <p:cNvPr id="25" name="Google Shape;4351;p35">
            <a:extLst>
              <a:ext uri="{FF2B5EF4-FFF2-40B4-BE49-F238E27FC236}">
                <a16:creationId xmlns:a16="http://schemas.microsoft.com/office/drawing/2014/main" id="{E71B14D9-F73B-F78A-DD0A-4E60838CB7A2}"/>
              </a:ext>
            </a:extLst>
          </p:cNvPr>
          <p:cNvSpPr txBox="1">
            <a:spLocks/>
          </p:cNvSpPr>
          <p:nvPr/>
        </p:nvSpPr>
        <p:spPr>
          <a:xfrm>
            <a:off x="5047127" y="4615800"/>
            <a:ext cx="24929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只需要一顆虔誠的心</a:t>
            </a:r>
          </a:p>
        </p:txBody>
      </p:sp>
      <p:sp>
        <p:nvSpPr>
          <p:cNvPr id="26" name="Google Shape;4351;p35">
            <a:extLst>
              <a:ext uri="{FF2B5EF4-FFF2-40B4-BE49-F238E27FC236}">
                <a16:creationId xmlns:a16="http://schemas.microsoft.com/office/drawing/2014/main" id="{0C96FF58-F3C9-B6E8-376A-95E87D55882D}"/>
              </a:ext>
            </a:extLst>
          </p:cNvPr>
          <p:cNvSpPr txBox="1">
            <a:spLocks/>
          </p:cNvSpPr>
          <p:nvPr/>
        </p:nvSpPr>
        <p:spPr>
          <a:xfrm>
            <a:off x="5715028" y="2848700"/>
            <a:ext cx="24929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補足缺乏的宗教知識</a:t>
            </a:r>
          </a:p>
        </p:txBody>
      </p:sp>
      <p:sp>
        <p:nvSpPr>
          <p:cNvPr id="27" name="Google Shape;4351;p35">
            <a:extLst>
              <a:ext uri="{FF2B5EF4-FFF2-40B4-BE49-F238E27FC236}">
                <a16:creationId xmlns:a16="http://schemas.microsoft.com/office/drawing/2014/main" id="{65498BC0-1FC0-41AD-FC8B-281A30F41291}"/>
              </a:ext>
            </a:extLst>
          </p:cNvPr>
          <p:cNvSpPr txBox="1">
            <a:spLocks/>
          </p:cNvSpPr>
          <p:nvPr/>
        </p:nvSpPr>
        <p:spPr>
          <a:xfrm>
            <a:off x="2212311" y="4599729"/>
            <a:ext cx="226185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資料整合數據化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D04D8E-3404-064A-EFB0-4E938822F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0973" y="2084490"/>
            <a:ext cx="3091490" cy="21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0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6.png">
            <a:extLst>
              <a:ext uri="{FF2B5EF4-FFF2-40B4-BE49-F238E27FC236}">
                <a16:creationId xmlns:a16="http://schemas.microsoft.com/office/drawing/2014/main" id="{4F42B381-C04F-64C9-A4A1-AC4A7584BA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764163" y="1148167"/>
            <a:ext cx="5615674" cy="39341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745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7EFA035-1EFD-0243-CFF6-F1BBF92A4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74337"/>
              </p:ext>
            </p:extLst>
          </p:nvPr>
        </p:nvGraphicFramePr>
        <p:xfrm>
          <a:off x="780902" y="2024506"/>
          <a:ext cx="7595003" cy="1245235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335250">
                  <a:extLst>
                    <a:ext uri="{9D8B030D-6E8A-4147-A177-3AD203B41FA5}">
                      <a16:colId xmlns:a16="http://schemas.microsoft.com/office/drawing/2014/main" val="2623114798"/>
                    </a:ext>
                  </a:extLst>
                </a:gridCol>
                <a:gridCol w="1310751">
                  <a:extLst>
                    <a:ext uri="{9D8B030D-6E8A-4147-A177-3AD203B41FA5}">
                      <a16:colId xmlns:a16="http://schemas.microsoft.com/office/drawing/2014/main" val="2732062419"/>
                    </a:ext>
                  </a:extLst>
                </a:gridCol>
                <a:gridCol w="441000">
                  <a:extLst>
                    <a:ext uri="{9D8B030D-6E8A-4147-A177-3AD203B41FA5}">
                      <a16:colId xmlns:a16="http://schemas.microsoft.com/office/drawing/2014/main" val="2221429312"/>
                    </a:ext>
                  </a:extLst>
                </a:gridCol>
                <a:gridCol w="2213920">
                  <a:extLst>
                    <a:ext uri="{9D8B030D-6E8A-4147-A177-3AD203B41FA5}">
                      <a16:colId xmlns:a16="http://schemas.microsoft.com/office/drawing/2014/main" val="2772240277"/>
                    </a:ext>
                  </a:extLst>
                </a:gridCol>
                <a:gridCol w="2294082">
                  <a:extLst>
                    <a:ext uri="{9D8B030D-6E8A-4147-A177-3AD203B41FA5}">
                      <a16:colId xmlns:a16="http://schemas.microsoft.com/office/drawing/2014/main" val="1333037726"/>
                    </a:ext>
                  </a:extLst>
                </a:gridCol>
              </a:tblGrid>
              <a:tr h="49809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4103"/>
                  </a:ext>
                </a:extLst>
              </a:tr>
              <a:tr h="249047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人數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1位賓客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extLst>
                  <a:ext uri="{0D108BD9-81ED-4DB2-BD59-A6C34878D82A}">
                    <a16:rowId xmlns:a16="http://schemas.microsoft.com/office/drawing/2014/main" val="1654548290"/>
                  </a:ext>
                </a:extLst>
              </a:tr>
              <a:tr h="249047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日期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Date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YYYY/MM/DD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2023/04/26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extLst>
                  <a:ext uri="{0D108BD9-81ED-4DB2-BD59-A6C34878D82A}">
                    <a16:rowId xmlns:a16="http://schemas.microsoft.com/office/drawing/2014/main" val="617758851"/>
                  </a:ext>
                </a:extLst>
              </a:tr>
              <a:tr h="249047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時間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下午6:00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3393" marR="93393" marT="0" marB="0"/>
                </a:tc>
                <a:extLst>
                  <a:ext uri="{0D108BD9-81ED-4DB2-BD59-A6C34878D82A}">
                    <a16:rowId xmlns:a16="http://schemas.microsoft.com/office/drawing/2014/main" val="206678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37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951629" y="1800416"/>
            <a:ext cx="3240741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會員預約</a:t>
            </a:r>
          </a:p>
        </p:txBody>
      </p:sp>
    </p:spTree>
    <p:extLst>
      <p:ext uri="{BB962C8B-B14F-4D97-AF65-F5344CB8AC3E}">
        <p14:creationId xmlns:p14="http://schemas.microsoft.com/office/powerpoint/2010/main" val="225537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DDDC7FE-66E9-C96D-3962-A91DFB03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10" y="80034"/>
            <a:ext cx="3857369" cy="4983432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D45A60DD-CF18-A01B-B0D6-082AE55DEC48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4399;p38">
            <a:extLst>
              <a:ext uri="{FF2B5EF4-FFF2-40B4-BE49-F238E27FC236}">
                <a16:creationId xmlns:a16="http://schemas.microsoft.com/office/drawing/2014/main" id="{F3943AF2-0A9D-9836-83E0-05B560E44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72761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74693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67469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A5A5579-C126-4277-0CD7-828F9420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00228"/>
              </p:ext>
            </p:extLst>
          </p:nvPr>
        </p:nvGraphicFramePr>
        <p:xfrm>
          <a:off x="1060704" y="1868669"/>
          <a:ext cx="7022592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796280">
                  <a:extLst>
                    <a:ext uri="{9D8B030D-6E8A-4147-A177-3AD203B41FA5}">
                      <a16:colId xmlns:a16="http://schemas.microsoft.com/office/drawing/2014/main" val="1690994352"/>
                    </a:ext>
                  </a:extLst>
                </a:gridCol>
                <a:gridCol w="5226312">
                  <a:extLst>
                    <a:ext uri="{9D8B030D-6E8A-4147-A177-3AD203B41FA5}">
                      <a16:colId xmlns:a16="http://schemas.microsoft.com/office/drawing/2014/main" val="508844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會員預約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0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會員點選預約，進入預約畫面。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選擇想預約的時間然後送出選單。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查看預約紀錄。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更改或取消預約。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491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預約相關資料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69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預約相關資料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管理員、會員畫面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87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10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7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27.png">
            <a:extLst>
              <a:ext uri="{FF2B5EF4-FFF2-40B4-BE49-F238E27FC236}">
                <a16:creationId xmlns:a16="http://schemas.microsoft.com/office/drawing/2014/main" id="{A11FC624-C3C2-1D83-4080-D4AEFD6F912E}"/>
              </a:ext>
            </a:extLst>
          </p:cNvPr>
          <p:cNvPicPr/>
          <p:nvPr/>
        </p:nvPicPr>
        <p:blipFill>
          <a:blip r:embed="rId3"/>
          <a:srcRect b="33885"/>
          <a:stretch>
            <a:fillRect/>
          </a:stretch>
        </p:blipFill>
        <p:spPr>
          <a:xfrm>
            <a:off x="1001631" y="1529715"/>
            <a:ext cx="7140738" cy="28215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329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2C0E9A-290E-B4EC-924E-5EAD12C51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56118"/>
              </p:ext>
            </p:extLst>
          </p:nvPr>
        </p:nvGraphicFramePr>
        <p:xfrm>
          <a:off x="659217" y="1640832"/>
          <a:ext cx="8253134" cy="2302584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375522">
                  <a:extLst>
                    <a:ext uri="{9D8B030D-6E8A-4147-A177-3AD203B41FA5}">
                      <a16:colId xmlns:a16="http://schemas.microsoft.com/office/drawing/2014/main" val="2763197936"/>
                    </a:ext>
                  </a:extLst>
                </a:gridCol>
                <a:gridCol w="1549709">
                  <a:extLst>
                    <a:ext uri="{9D8B030D-6E8A-4147-A177-3AD203B41FA5}">
                      <a16:colId xmlns:a16="http://schemas.microsoft.com/office/drawing/2014/main" val="375485579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544490138"/>
                    </a:ext>
                  </a:extLst>
                </a:gridCol>
                <a:gridCol w="2828544">
                  <a:extLst>
                    <a:ext uri="{9D8B030D-6E8A-4147-A177-3AD203B41FA5}">
                      <a16:colId xmlns:a16="http://schemas.microsoft.com/office/drawing/2014/main" val="692497461"/>
                    </a:ext>
                  </a:extLst>
                </a:gridCol>
                <a:gridCol w="1950719">
                  <a:extLst>
                    <a:ext uri="{9D8B030D-6E8A-4147-A177-3AD203B41FA5}">
                      <a16:colId xmlns:a16="http://schemas.microsoft.com/office/drawing/2014/main" val="2953980194"/>
                    </a:ext>
                  </a:extLst>
                </a:gridCol>
              </a:tblGrid>
              <a:tr h="431808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672880"/>
                  </a:ext>
                </a:extLst>
              </a:tr>
              <a:tr h="62148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項目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問事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extLst>
                  <a:ext uri="{0D108BD9-81ED-4DB2-BD59-A6C34878D82A}">
                    <a16:rowId xmlns:a16="http://schemas.microsoft.com/office/drawing/2014/main" val="2316823228"/>
                  </a:ext>
                </a:extLst>
              </a:tr>
              <a:tr h="31232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預約時間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Date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2023/04/23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extLst>
                  <a:ext uri="{0D108BD9-81ED-4DB2-BD59-A6C34878D82A}">
                    <a16:rowId xmlns:a16="http://schemas.microsoft.com/office/drawing/2014/main" val="424190598"/>
                  </a:ext>
                </a:extLst>
              </a:tr>
              <a:tr h="31232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人數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extLst>
                  <a:ext uri="{0D108BD9-81ED-4DB2-BD59-A6C34878D82A}">
                    <a16:rowId xmlns:a16="http://schemas.microsoft.com/office/drawing/2014/main" val="1876720498"/>
                  </a:ext>
                </a:extLst>
              </a:tr>
              <a:tr h="31232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預約時段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Time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06:00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extLst>
                  <a:ext uri="{0D108BD9-81ED-4DB2-BD59-A6C34878D82A}">
                    <a16:rowId xmlns:a16="http://schemas.microsoft.com/office/drawing/2014/main" val="1861648847"/>
                  </a:ext>
                </a:extLst>
              </a:tr>
              <a:tr h="31232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金額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800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6313" marR="116313" marT="0" marB="0"/>
                </a:tc>
                <a:extLst>
                  <a:ext uri="{0D108BD9-81ED-4DB2-BD59-A6C34878D82A}">
                    <a16:rowId xmlns:a16="http://schemas.microsoft.com/office/drawing/2014/main" val="3346680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124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951629" y="1864211"/>
            <a:ext cx="3240741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商品購買</a:t>
            </a:r>
          </a:p>
        </p:txBody>
      </p:sp>
    </p:spTree>
    <p:extLst>
      <p:ext uri="{BB962C8B-B14F-4D97-AF65-F5344CB8AC3E}">
        <p14:creationId xmlns:p14="http://schemas.microsoft.com/office/powerpoint/2010/main" val="68069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D2A915F-266C-AD6D-89E7-B965D318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05" y="85499"/>
            <a:ext cx="2905890" cy="4972501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BBD4278E-8194-36BC-8B3E-ADB2F3F43F28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4399;p38">
            <a:extLst>
              <a:ext uri="{FF2B5EF4-FFF2-40B4-BE49-F238E27FC236}">
                <a16:creationId xmlns:a16="http://schemas.microsoft.com/office/drawing/2014/main" id="{856AD504-2D79-44E4-2135-2CAB8563D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61098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74693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252"/>
            <a:ext cx="267469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C64ADB5-7E98-73A3-E2D9-49CB0B50B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81229"/>
              </p:ext>
            </p:extLst>
          </p:nvPr>
        </p:nvGraphicFramePr>
        <p:xfrm>
          <a:off x="1098980" y="2014982"/>
          <a:ext cx="7118428" cy="1845438"/>
        </p:xfrm>
        <a:graphic>
          <a:graphicData uri="http://schemas.openxmlformats.org/drawingml/2006/table">
            <a:tbl>
              <a:tblPr firstRow="1" firstCol="1" bandRow="1"/>
              <a:tblGrid>
                <a:gridCol w="1820793">
                  <a:extLst>
                    <a:ext uri="{9D8B030D-6E8A-4147-A177-3AD203B41FA5}">
                      <a16:colId xmlns:a16="http://schemas.microsoft.com/office/drawing/2014/main" val="3725737341"/>
                    </a:ext>
                  </a:extLst>
                </a:gridCol>
                <a:gridCol w="5297635">
                  <a:extLst>
                    <a:ext uri="{9D8B030D-6E8A-4147-A177-3AD203B41FA5}">
                      <a16:colId xmlns:a16="http://schemas.microsoft.com/office/drawing/2014/main" val="691426130"/>
                    </a:ext>
                  </a:extLst>
                </a:gridCol>
              </a:tblGrid>
              <a:tr h="217519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商品購買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162359"/>
                  </a:ext>
                </a:extLst>
              </a:tr>
              <a:tr h="435039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會員點選商品，加入購物車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按下購買，完成購物流程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9019"/>
                  </a:ext>
                </a:extLst>
              </a:tr>
              <a:tr h="435039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購物資料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465274"/>
                  </a:ext>
                </a:extLst>
              </a:tr>
              <a:tr h="435039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購物資料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管理員、會員畫面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380157"/>
                  </a:ext>
                </a:extLst>
              </a:tr>
              <a:tr h="217519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10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16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323689" y="792222"/>
            <a:ext cx="2863862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系統功能</a:t>
            </a:r>
            <a:br>
              <a:rPr lang="en-US" altLang="zh-TW" sz="4800" dirty="0"/>
            </a:br>
            <a:endParaRPr sz="4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BCF0D5-C25C-4789-E3CB-696B8452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210" y="541520"/>
            <a:ext cx="4225352" cy="42253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Google Shape;4351;p35">
            <a:extLst>
              <a:ext uri="{FF2B5EF4-FFF2-40B4-BE49-F238E27FC236}">
                <a16:creationId xmlns:a16="http://schemas.microsoft.com/office/drawing/2014/main" id="{C0149A8A-F316-CFF1-598E-43684409BA45}"/>
              </a:ext>
            </a:extLst>
          </p:cNvPr>
          <p:cNvSpPr txBox="1">
            <a:spLocks/>
          </p:cNvSpPr>
          <p:nvPr/>
        </p:nvSpPr>
        <p:spPr>
          <a:xfrm>
            <a:off x="3411200" y="1019391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預約問事</a:t>
            </a:r>
          </a:p>
        </p:txBody>
      </p:sp>
      <p:sp>
        <p:nvSpPr>
          <p:cNvPr id="18" name="Google Shape;4351;p35">
            <a:extLst>
              <a:ext uri="{FF2B5EF4-FFF2-40B4-BE49-F238E27FC236}">
                <a16:creationId xmlns:a16="http://schemas.microsoft.com/office/drawing/2014/main" id="{C2626157-072D-7793-5030-EECB0BC909C5}"/>
              </a:ext>
            </a:extLst>
          </p:cNvPr>
          <p:cNvSpPr txBox="1">
            <a:spLocks/>
          </p:cNvSpPr>
          <p:nvPr/>
        </p:nvSpPr>
        <p:spPr>
          <a:xfrm>
            <a:off x="4736891" y="1014070"/>
            <a:ext cx="1206239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線上點燈</a:t>
            </a:r>
          </a:p>
        </p:txBody>
      </p:sp>
      <p:sp>
        <p:nvSpPr>
          <p:cNvPr id="19" name="Google Shape;4351;p35">
            <a:extLst>
              <a:ext uri="{FF2B5EF4-FFF2-40B4-BE49-F238E27FC236}">
                <a16:creationId xmlns:a16="http://schemas.microsoft.com/office/drawing/2014/main" id="{2443B090-C651-6929-166E-45219A83BA53}"/>
              </a:ext>
            </a:extLst>
          </p:cNvPr>
          <p:cNvSpPr txBox="1">
            <a:spLocks/>
          </p:cNvSpPr>
          <p:nvPr/>
        </p:nvSpPr>
        <p:spPr>
          <a:xfrm>
            <a:off x="6225993" y="1014069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代燒金紙</a:t>
            </a:r>
          </a:p>
        </p:txBody>
      </p:sp>
      <p:sp>
        <p:nvSpPr>
          <p:cNvPr id="20" name="Google Shape;4351;p35">
            <a:extLst>
              <a:ext uri="{FF2B5EF4-FFF2-40B4-BE49-F238E27FC236}">
                <a16:creationId xmlns:a16="http://schemas.microsoft.com/office/drawing/2014/main" id="{64AA2739-AF69-78C9-7FF8-9A58945754AE}"/>
              </a:ext>
            </a:extLst>
          </p:cNvPr>
          <p:cNvSpPr txBox="1">
            <a:spLocks/>
          </p:cNvSpPr>
          <p:nvPr/>
        </p:nvSpPr>
        <p:spPr>
          <a:xfrm>
            <a:off x="3382848" y="2244443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開運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祈福商品</a:t>
            </a:r>
          </a:p>
        </p:txBody>
      </p:sp>
      <p:sp>
        <p:nvSpPr>
          <p:cNvPr id="21" name="Google Shape;4351;p35">
            <a:extLst>
              <a:ext uri="{FF2B5EF4-FFF2-40B4-BE49-F238E27FC236}">
                <a16:creationId xmlns:a16="http://schemas.microsoft.com/office/drawing/2014/main" id="{633D63C6-D7B2-0115-7515-86D88ADA4C04}"/>
              </a:ext>
            </a:extLst>
          </p:cNvPr>
          <p:cNvSpPr txBox="1">
            <a:spLocks/>
          </p:cNvSpPr>
          <p:nvPr/>
        </p:nvSpPr>
        <p:spPr>
          <a:xfrm>
            <a:off x="4937777" y="2420919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祈福卡</a:t>
            </a:r>
          </a:p>
        </p:txBody>
      </p:sp>
      <p:sp>
        <p:nvSpPr>
          <p:cNvPr id="22" name="Google Shape;4351;p35">
            <a:extLst>
              <a:ext uri="{FF2B5EF4-FFF2-40B4-BE49-F238E27FC236}">
                <a16:creationId xmlns:a16="http://schemas.microsoft.com/office/drawing/2014/main" id="{E5595C75-FBF7-15AD-2FEE-1696DF9C97E8}"/>
              </a:ext>
            </a:extLst>
          </p:cNvPr>
          <p:cNvSpPr txBox="1">
            <a:spLocks/>
          </p:cNvSpPr>
          <p:nvPr/>
        </p:nvSpPr>
        <p:spPr>
          <a:xfrm>
            <a:off x="6279669" y="2420919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線上求籤</a:t>
            </a:r>
          </a:p>
        </p:txBody>
      </p:sp>
      <p:sp>
        <p:nvSpPr>
          <p:cNvPr id="23" name="Google Shape;4351;p35">
            <a:extLst>
              <a:ext uri="{FF2B5EF4-FFF2-40B4-BE49-F238E27FC236}">
                <a16:creationId xmlns:a16="http://schemas.microsoft.com/office/drawing/2014/main" id="{FB147A8A-3CF7-D4D5-52BA-57E7DD0C3118}"/>
              </a:ext>
            </a:extLst>
          </p:cNvPr>
          <p:cNvSpPr txBox="1">
            <a:spLocks/>
          </p:cNvSpPr>
          <p:nvPr/>
        </p:nvSpPr>
        <p:spPr>
          <a:xfrm>
            <a:off x="3533620" y="3757594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本日運勢</a:t>
            </a:r>
          </a:p>
        </p:txBody>
      </p:sp>
      <p:sp>
        <p:nvSpPr>
          <p:cNvPr id="24" name="Google Shape;4351;p35">
            <a:extLst>
              <a:ext uri="{FF2B5EF4-FFF2-40B4-BE49-F238E27FC236}">
                <a16:creationId xmlns:a16="http://schemas.microsoft.com/office/drawing/2014/main" id="{E227506D-6E66-51EE-2E9F-67ACEEE626E8}"/>
              </a:ext>
            </a:extLst>
          </p:cNvPr>
          <p:cNvSpPr txBox="1">
            <a:spLocks/>
          </p:cNvSpPr>
          <p:nvPr/>
        </p:nvSpPr>
        <p:spPr>
          <a:xfrm>
            <a:off x="5104699" y="3757593"/>
            <a:ext cx="1288216" cy="4772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添香油錢</a:t>
            </a:r>
          </a:p>
        </p:txBody>
      </p:sp>
      <p:sp>
        <p:nvSpPr>
          <p:cNvPr id="25" name="Google Shape;4351;p35">
            <a:extLst>
              <a:ext uri="{FF2B5EF4-FFF2-40B4-BE49-F238E27FC236}">
                <a16:creationId xmlns:a16="http://schemas.microsoft.com/office/drawing/2014/main" id="{BC466562-A51B-AEA4-7739-495364FBBBAF}"/>
              </a:ext>
            </a:extLst>
          </p:cNvPr>
          <p:cNvSpPr txBox="1">
            <a:spLocks/>
          </p:cNvSpPr>
          <p:nvPr/>
        </p:nvSpPr>
        <p:spPr>
          <a:xfrm>
            <a:off x="6217873" y="3624792"/>
            <a:ext cx="1541099" cy="5046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拜拜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小撇步</a:t>
            </a:r>
          </a:p>
        </p:txBody>
      </p:sp>
    </p:spTree>
    <p:extLst>
      <p:ext uri="{BB962C8B-B14F-4D97-AF65-F5344CB8AC3E}">
        <p14:creationId xmlns:p14="http://schemas.microsoft.com/office/powerpoint/2010/main" val="104463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26.png">
            <a:extLst>
              <a:ext uri="{FF2B5EF4-FFF2-40B4-BE49-F238E27FC236}">
                <a16:creationId xmlns:a16="http://schemas.microsoft.com/office/drawing/2014/main" id="{D1549770-8D1F-8289-EF0E-52543B7AEA6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39209" y="1189481"/>
            <a:ext cx="7265582" cy="38140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5681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15.png">
            <a:extLst>
              <a:ext uri="{FF2B5EF4-FFF2-40B4-BE49-F238E27FC236}">
                <a16:creationId xmlns:a16="http://schemas.microsoft.com/office/drawing/2014/main" id="{63F6A9F1-A4C6-8332-5473-F23C482D9D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42098" y="1068079"/>
            <a:ext cx="7728878" cy="38714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6834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9738C2-3106-FCB2-D08D-AE7B73AAB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059177"/>
              </p:ext>
            </p:extLst>
          </p:nvPr>
        </p:nvGraphicFramePr>
        <p:xfrm>
          <a:off x="835152" y="1425198"/>
          <a:ext cx="7473696" cy="2682240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412637">
                  <a:extLst>
                    <a:ext uri="{9D8B030D-6E8A-4147-A177-3AD203B41FA5}">
                      <a16:colId xmlns:a16="http://schemas.microsoft.com/office/drawing/2014/main" val="1727228837"/>
                    </a:ext>
                  </a:extLst>
                </a:gridCol>
                <a:gridCol w="1340194">
                  <a:extLst>
                    <a:ext uri="{9D8B030D-6E8A-4147-A177-3AD203B41FA5}">
                      <a16:colId xmlns:a16="http://schemas.microsoft.com/office/drawing/2014/main" val="3492938756"/>
                    </a:ext>
                  </a:extLst>
                </a:gridCol>
                <a:gridCol w="639913">
                  <a:extLst>
                    <a:ext uri="{9D8B030D-6E8A-4147-A177-3AD203B41FA5}">
                      <a16:colId xmlns:a16="http://schemas.microsoft.com/office/drawing/2014/main" val="2582542434"/>
                    </a:ext>
                  </a:extLst>
                </a:gridCol>
                <a:gridCol w="2052550">
                  <a:extLst>
                    <a:ext uri="{9D8B030D-6E8A-4147-A177-3AD203B41FA5}">
                      <a16:colId xmlns:a16="http://schemas.microsoft.com/office/drawing/2014/main" val="1065859831"/>
                    </a:ext>
                  </a:extLst>
                </a:gridCol>
                <a:gridCol w="2028402">
                  <a:extLst>
                    <a:ext uri="{9D8B030D-6E8A-4147-A177-3AD203B41FA5}">
                      <a16:colId xmlns:a16="http://schemas.microsoft.com/office/drawing/2014/main" val="2041109701"/>
                    </a:ext>
                  </a:extLst>
                </a:gridCol>
              </a:tblGrid>
              <a:tr h="228678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596464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商品名稱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highlight>
                            <a:srgbClr val="FFFFFF"/>
                          </a:highligh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月老御守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3615581433"/>
                  </a:ext>
                </a:extLst>
              </a:tr>
              <a:tr h="11782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商品價格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2133595256"/>
                  </a:ext>
                </a:extLst>
              </a:tr>
              <a:tr h="11782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商品編號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001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2595070835"/>
                  </a:ext>
                </a:extLst>
              </a:tr>
              <a:tr h="117825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庫存單位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1245032928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產品說明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highlight>
                            <a:srgbClr val="FFFFFF"/>
                          </a:highligh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經過月老加持的牛奶糖，吃了增加脫單的機會~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不管是送人還是自己吃都很合適喔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3511643735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產品資訊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highlight>
                            <a:srgbClr val="FFFFFF"/>
                          </a:highligh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varchar(100)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森永牛奶糖4盒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168530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27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9738C2-3106-FCB2-D08D-AE7B73AAB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771321"/>
              </p:ext>
            </p:extLst>
          </p:nvPr>
        </p:nvGraphicFramePr>
        <p:xfrm>
          <a:off x="890016" y="1100455"/>
          <a:ext cx="7473696" cy="3657600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412637">
                  <a:extLst>
                    <a:ext uri="{9D8B030D-6E8A-4147-A177-3AD203B41FA5}">
                      <a16:colId xmlns:a16="http://schemas.microsoft.com/office/drawing/2014/main" val="1727228837"/>
                    </a:ext>
                  </a:extLst>
                </a:gridCol>
                <a:gridCol w="1340194">
                  <a:extLst>
                    <a:ext uri="{9D8B030D-6E8A-4147-A177-3AD203B41FA5}">
                      <a16:colId xmlns:a16="http://schemas.microsoft.com/office/drawing/2014/main" val="3492938756"/>
                    </a:ext>
                  </a:extLst>
                </a:gridCol>
                <a:gridCol w="639913">
                  <a:extLst>
                    <a:ext uri="{9D8B030D-6E8A-4147-A177-3AD203B41FA5}">
                      <a16:colId xmlns:a16="http://schemas.microsoft.com/office/drawing/2014/main" val="2582542434"/>
                    </a:ext>
                  </a:extLst>
                </a:gridCol>
                <a:gridCol w="2052550">
                  <a:extLst>
                    <a:ext uri="{9D8B030D-6E8A-4147-A177-3AD203B41FA5}">
                      <a16:colId xmlns:a16="http://schemas.microsoft.com/office/drawing/2014/main" val="1065859831"/>
                    </a:ext>
                  </a:extLst>
                </a:gridCol>
                <a:gridCol w="2028402">
                  <a:extLst>
                    <a:ext uri="{9D8B030D-6E8A-4147-A177-3AD203B41FA5}">
                      <a16:colId xmlns:a16="http://schemas.microsoft.com/office/drawing/2014/main" val="2041109701"/>
                    </a:ext>
                  </a:extLst>
                </a:gridCol>
              </a:tblGrid>
              <a:tr h="228678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596464"/>
                  </a:ext>
                </a:extLst>
              </a:tr>
              <a:tr h="1029052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退貨與退款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政策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highlight>
                            <a:srgbClr val="FFFFFF"/>
                          </a:highligh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這是退貨與退款政策，適合向客戶解釋如何處理不滿意的產品。撰寫政策時，請盡量開門見山，以便建立互信，讓顧客有信心購買您的產品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3488706465"/>
                  </a:ext>
                </a:extLst>
              </a:tr>
              <a:tr h="102905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運送資訊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highlight>
                            <a:srgbClr val="FFFFFF"/>
                          </a:highligh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這是個運送政策，適合加入與運送方法、包裝和費用相關的資訊。撰寫政策時，請盡量開門見山，以便建立互信，讓顧客有信心購買您的產品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38822" marR="38822" marT="0" marB="0"/>
                </a:tc>
                <a:extLst>
                  <a:ext uri="{0D108BD9-81ED-4DB2-BD59-A6C34878D82A}">
                    <a16:rowId xmlns:a16="http://schemas.microsoft.com/office/drawing/2014/main" val="4074591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81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480E6D3A-7B5B-4C5E-180E-EFCA1AA8281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2229" y="1291068"/>
            <a:ext cx="8739542" cy="34516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2942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FC55831-03A7-CA40-425B-D2CFB1A6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17379"/>
              </p:ext>
            </p:extLst>
          </p:nvPr>
        </p:nvGraphicFramePr>
        <p:xfrm>
          <a:off x="609436" y="2007234"/>
          <a:ext cx="7925128" cy="1760094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497964">
                  <a:extLst>
                    <a:ext uri="{9D8B030D-6E8A-4147-A177-3AD203B41FA5}">
                      <a16:colId xmlns:a16="http://schemas.microsoft.com/office/drawing/2014/main" val="2815807330"/>
                    </a:ext>
                  </a:extLst>
                </a:gridCol>
                <a:gridCol w="1421146">
                  <a:extLst>
                    <a:ext uri="{9D8B030D-6E8A-4147-A177-3AD203B41FA5}">
                      <a16:colId xmlns:a16="http://schemas.microsoft.com/office/drawing/2014/main" val="2276381490"/>
                    </a:ext>
                  </a:extLst>
                </a:gridCol>
                <a:gridCol w="678566">
                  <a:extLst>
                    <a:ext uri="{9D8B030D-6E8A-4147-A177-3AD203B41FA5}">
                      <a16:colId xmlns:a16="http://schemas.microsoft.com/office/drawing/2014/main" val="1965789814"/>
                    </a:ext>
                  </a:extLst>
                </a:gridCol>
                <a:gridCol w="2163726">
                  <a:extLst>
                    <a:ext uri="{9D8B030D-6E8A-4147-A177-3AD203B41FA5}">
                      <a16:colId xmlns:a16="http://schemas.microsoft.com/office/drawing/2014/main" val="3326173228"/>
                    </a:ext>
                  </a:extLst>
                </a:gridCol>
                <a:gridCol w="2163726">
                  <a:extLst>
                    <a:ext uri="{9D8B030D-6E8A-4147-A177-3AD203B41FA5}">
                      <a16:colId xmlns:a16="http://schemas.microsoft.com/office/drawing/2014/main" val="1943894896"/>
                    </a:ext>
                  </a:extLst>
                </a:gridCol>
              </a:tblGrid>
              <a:tr h="25144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48431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商品名稱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Char(30)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月老紅線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2186494104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商品價格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1562762007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商品數量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購買每個產品的數量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3653590183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金額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購物車中總計金額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627132082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運費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1969176876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地址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Char(50)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7-11屏科大店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291" marR="94291" marT="0" marB="0"/>
                </a:tc>
                <a:extLst>
                  <a:ext uri="{0D108BD9-81ED-4DB2-BD59-A6C34878D82A}">
                    <a16:rowId xmlns:a16="http://schemas.microsoft.com/office/drawing/2014/main" val="1974239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1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17.png">
            <a:extLst>
              <a:ext uri="{FF2B5EF4-FFF2-40B4-BE49-F238E27FC236}">
                <a16:creationId xmlns:a16="http://schemas.microsoft.com/office/drawing/2014/main" id="{DB63A262-2B69-13D5-72BC-14D27BA1B3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88547" y="1282700"/>
            <a:ext cx="7366905" cy="36014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0089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C217E3B-2B45-72BF-A64D-E476AA433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85384"/>
              </p:ext>
            </p:extLst>
          </p:nvPr>
        </p:nvGraphicFramePr>
        <p:xfrm>
          <a:off x="512707" y="1919496"/>
          <a:ext cx="8118585" cy="1304507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534531">
                  <a:extLst>
                    <a:ext uri="{9D8B030D-6E8A-4147-A177-3AD203B41FA5}">
                      <a16:colId xmlns:a16="http://schemas.microsoft.com/office/drawing/2014/main" val="2447620331"/>
                    </a:ext>
                  </a:extLst>
                </a:gridCol>
                <a:gridCol w="1455837">
                  <a:extLst>
                    <a:ext uri="{9D8B030D-6E8A-4147-A177-3AD203B41FA5}">
                      <a16:colId xmlns:a16="http://schemas.microsoft.com/office/drawing/2014/main" val="3678425106"/>
                    </a:ext>
                  </a:extLst>
                </a:gridCol>
                <a:gridCol w="695129">
                  <a:extLst>
                    <a:ext uri="{9D8B030D-6E8A-4147-A177-3AD203B41FA5}">
                      <a16:colId xmlns:a16="http://schemas.microsoft.com/office/drawing/2014/main" val="2023056704"/>
                    </a:ext>
                  </a:extLst>
                </a:gridCol>
                <a:gridCol w="2216544">
                  <a:extLst>
                    <a:ext uri="{9D8B030D-6E8A-4147-A177-3AD203B41FA5}">
                      <a16:colId xmlns:a16="http://schemas.microsoft.com/office/drawing/2014/main" val="2219296886"/>
                    </a:ext>
                  </a:extLst>
                </a:gridCol>
                <a:gridCol w="2216544">
                  <a:extLst>
                    <a:ext uri="{9D8B030D-6E8A-4147-A177-3AD203B41FA5}">
                      <a16:colId xmlns:a16="http://schemas.microsoft.com/office/drawing/2014/main" val="466192260"/>
                    </a:ext>
                  </a:extLst>
                </a:gridCol>
              </a:tblGrid>
              <a:tr h="396431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26782"/>
                  </a:ext>
                </a:extLst>
              </a:tr>
              <a:tr h="30269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Char(30)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張三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extLst>
                  <a:ext uri="{0D108BD9-81ED-4DB2-BD59-A6C34878D82A}">
                    <a16:rowId xmlns:a16="http://schemas.microsoft.com/office/drawing/2014/main" val="978070175"/>
                  </a:ext>
                </a:extLst>
              </a:tr>
              <a:tr h="60538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祈福內容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希望期末歐趴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~~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13509" marR="113509" marT="0" marB="0"/>
                </a:tc>
                <a:extLst>
                  <a:ext uri="{0D108BD9-81ED-4DB2-BD59-A6C34878D82A}">
                    <a16:rowId xmlns:a16="http://schemas.microsoft.com/office/drawing/2014/main" val="158823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37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22.png">
            <a:extLst>
              <a:ext uri="{FF2B5EF4-FFF2-40B4-BE49-F238E27FC236}">
                <a16:creationId xmlns:a16="http://schemas.microsoft.com/office/drawing/2014/main" id="{1C6F37E2-2A7A-3166-5A4F-DC49E0D2E0E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3989" y="1183758"/>
            <a:ext cx="8214523" cy="36883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0518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8.png">
            <a:extLst>
              <a:ext uri="{FF2B5EF4-FFF2-40B4-BE49-F238E27FC236}">
                <a16:creationId xmlns:a16="http://schemas.microsoft.com/office/drawing/2014/main" id="{F7255A75-0A81-3138-0370-410E517CD3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261363"/>
            <a:ext cx="7876134" cy="362273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4411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9" y="792222"/>
            <a:ext cx="217613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環境圖</a:t>
            </a:r>
            <a:br>
              <a:rPr lang="en-US" altLang="zh-TW" sz="4800" dirty="0"/>
            </a:br>
            <a:endParaRPr sz="4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1863D1-8286-0E16-D5A8-8E6F1478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12" y="1444512"/>
            <a:ext cx="7938976" cy="2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2.png">
            <a:extLst>
              <a:ext uri="{FF2B5EF4-FFF2-40B4-BE49-F238E27FC236}">
                <a16:creationId xmlns:a16="http://schemas.microsoft.com/office/drawing/2014/main" id="{76E361FE-4AA3-43F9-A59E-AE7173ACE8E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224787"/>
            <a:ext cx="7955653" cy="36593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6077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9.png">
            <a:extLst>
              <a:ext uri="{FF2B5EF4-FFF2-40B4-BE49-F238E27FC236}">
                <a16:creationId xmlns:a16="http://schemas.microsoft.com/office/drawing/2014/main" id="{9D6B66E7-D2CC-8935-BFCD-7FB9C1A4F3C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9218" y="1169161"/>
            <a:ext cx="7951693" cy="371493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5663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20.png">
            <a:extLst>
              <a:ext uri="{FF2B5EF4-FFF2-40B4-BE49-F238E27FC236}">
                <a16:creationId xmlns:a16="http://schemas.microsoft.com/office/drawing/2014/main" id="{BF4CED10-7BF4-3308-F106-4A86AA1F59C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164335"/>
            <a:ext cx="8172658" cy="37197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1974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63EF70A-457A-90DB-3589-B8D54D483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93100"/>
              </p:ext>
            </p:extLst>
          </p:nvPr>
        </p:nvGraphicFramePr>
        <p:xfrm>
          <a:off x="659218" y="1202759"/>
          <a:ext cx="7825564" cy="1041992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479146">
                  <a:extLst>
                    <a:ext uri="{9D8B030D-6E8A-4147-A177-3AD203B41FA5}">
                      <a16:colId xmlns:a16="http://schemas.microsoft.com/office/drawing/2014/main" val="505065947"/>
                    </a:ext>
                  </a:extLst>
                </a:gridCol>
                <a:gridCol w="1403292">
                  <a:extLst>
                    <a:ext uri="{9D8B030D-6E8A-4147-A177-3AD203B41FA5}">
                      <a16:colId xmlns:a16="http://schemas.microsoft.com/office/drawing/2014/main" val="717212902"/>
                    </a:ext>
                  </a:extLst>
                </a:gridCol>
                <a:gridCol w="670040">
                  <a:extLst>
                    <a:ext uri="{9D8B030D-6E8A-4147-A177-3AD203B41FA5}">
                      <a16:colId xmlns:a16="http://schemas.microsoft.com/office/drawing/2014/main" val="1716316091"/>
                    </a:ext>
                  </a:extLst>
                </a:gridCol>
                <a:gridCol w="2189104">
                  <a:extLst>
                    <a:ext uri="{9D8B030D-6E8A-4147-A177-3AD203B41FA5}">
                      <a16:colId xmlns:a16="http://schemas.microsoft.com/office/drawing/2014/main" val="1489582063"/>
                    </a:ext>
                  </a:extLst>
                </a:gridCol>
                <a:gridCol w="2083982">
                  <a:extLst>
                    <a:ext uri="{9D8B030D-6E8A-4147-A177-3AD203B41FA5}">
                      <a16:colId xmlns:a16="http://schemas.microsoft.com/office/drawing/2014/main" val="2738527093"/>
                    </a:ext>
                  </a:extLst>
                </a:gridCol>
              </a:tblGrid>
              <a:tr h="211043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30711"/>
                  </a:ext>
                </a:extLst>
              </a:tr>
              <a:tr h="211043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籤詩首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Char(30)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第37首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4569542"/>
                  </a:ext>
                </a:extLst>
              </a:tr>
              <a:tr h="211043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筊杯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Char(20)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聖筊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277224"/>
                  </a:ext>
                </a:extLst>
              </a:tr>
              <a:tr h="31047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籤詩內容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varchar(300)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18643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CC3DFB15-104F-6F3C-B2DE-2BC9AE041BE4}"/>
              </a:ext>
            </a:extLst>
          </p:cNvPr>
          <p:cNvSpPr txBox="1"/>
          <p:nvPr/>
        </p:nvSpPr>
        <p:spPr>
          <a:xfrm>
            <a:off x="2286000" y="2772256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湄州天上聖母籤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骨肉緣何有異心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自因疾病苦相侵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勸汝改圖行孝弟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挽回造化莫因循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功名:欲求榮顯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先篤天倫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行人:雲樹迷離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望之不見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婚姻:事情未順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只恐難成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官司:理屈詞窮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挽回宜急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丁口:家門不和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致多戾氣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田畜:田園荒落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六畜萧條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生意:家門和好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黃土變金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疾病:自作之孽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祈禱須誠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出行:學做善人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然後可行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失物:自不小心</a:t>
            </a: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kern="10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命當破耗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6968203-4C8D-951A-0250-7C8C8501A114}"/>
              </a:ext>
            </a:extLst>
          </p:cNvPr>
          <p:cNvCxnSpPr>
            <a:cxnSpLocks/>
          </p:cNvCxnSpPr>
          <p:nvPr/>
        </p:nvCxnSpPr>
        <p:spPr>
          <a:xfrm flipH="1">
            <a:off x="5376672" y="2076893"/>
            <a:ext cx="1481328" cy="69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7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.png">
            <a:extLst>
              <a:ext uri="{FF2B5EF4-FFF2-40B4-BE49-F238E27FC236}">
                <a16:creationId xmlns:a16="http://schemas.microsoft.com/office/drawing/2014/main" id="{B7E6E0FB-D564-0BBF-6BB9-77CB9AF91D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165615"/>
            <a:ext cx="7606958" cy="382866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225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55CA1B1-9D59-D2F6-7AEA-F23208FE8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50363"/>
              </p:ext>
            </p:extLst>
          </p:nvPr>
        </p:nvGraphicFramePr>
        <p:xfrm>
          <a:off x="659218" y="1351915"/>
          <a:ext cx="8045871" cy="3413760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520787">
                  <a:extLst>
                    <a:ext uri="{9D8B030D-6E8A-4147-A177-3AD203B41FA5}">
                      <a16:colId xmlns:a16="http://schemas.microsoft.com/office/drawing/2014/main" val="480065623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3595126121"/>
                    </a:ext>
                  </a:extLst>
                </a:gridCol>
                <a:gridCol w="688903">
                  <a:extLst>
                    <a:ext uri="{9D8B030D-6E8A-4147-A177-3AD203B41FA5}">
                      <a16:colId xmlns:a16="http://schemas.microsoft.com/office/drawing/2014/main" val="1242360276"/>
                    </a:ext>
                  </a:extLst>
                </a:gridCol>
                <a:gridCol w="2196692">
                  <a:extLst>
                    <a:ext uri="{9D8B030D-6E8A-4147-A177-3AD203B41FA5}">
                      <a16:colId xmlns:a16="http://schemas.microsoft.com/office/drawing/2014/main" val="4202568084"/>
                    </a:ext>
                  </a:extLst>
                </a:gridCol>
                <a:gridCol w="2196692">
                  <a:extLst>
                    <a:ext uri="{9D8B030D-6E8A-4147-A177-3AD203B41FA5}">
                      <a16:colId xmlns:a16="http://schemas.microsoft.com/office/drawing/2014/main" val="4234319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845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整體運勢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549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整體運勢說明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愛心人士今天會遇到可愛的小動物，有強烈的領養念頭，渴望從中找到樂趣；有晨跑習慣的單身者今天會邂逅心儀的異性，戀情就在那回眸一笑中產生；工作中的你顯得太專注，因而忽視同事間的問候，小心會讓人覺得你很自命清高！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7199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愛情運勢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70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191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19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55CA1B1-9D59-D2F6-7AEA-F23208FE8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4716"/>
              </p:ext>
            </p:extLst>
          </p:nvPr>
        </p:nvGraphicFramePr>
        <p:xfrm>
          <a:off x="659218" y="1351915"/>
          <a:ext cx="8045871" cy="3657600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520787">
                  <a:extLst>
                    <a:ext uri="{9D8B030D-6E8A-4147-A177-3AD203B41FA5}">
                      <a16:colId xmlns:a16="http://schemas.microsoft.com/office/drawing/2014/main" val="480065623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3595126121"/>
                    </a:ext>
                  </a:extLst>
                </a:gridCol>
                <a:gridCol w="688903">
                  <a:extLst>
                    <a:ext uri="{9D8B030D-6E8A-4147-A177-3AD203B41FA5}">
                      <a16:colId xmlns:a16="http://schemas.microsoft.com/office/drawing/2014/main" val="1242360276"/>
                    </a:ext>
                  </a:extLst>
                </a:gridCol>
                <a:gridCol w="2196692">
                  <a:extLst>
                    <a:ext uri="{9D8B030D-6E8A-4147-A177-3AD203B41FA5}">
                      <a16:colId xmlns:a16="http://schemas.microsoft.com/office/drawing/2014/main" val="4202568084"/>
                    </a:ext>
                  </a:extLst>
                </a:gridCol>
                <a:gridCol w="2196692">
                  <a:extLst>
                    <a:ext uri="{9D8B030D-6E8A-4147-A177-3AD203B41FA5}">
                      <a16:colId xmlns:a16="http://schemas.microsoft.com/office/drawing/2014/main" val="4234319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845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愛情運勢說明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活躍的一天，穿得美美、帥帥的再出門，今天的你特別容易引人注目、成為亮點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967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事業運勢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2284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事業運勢說明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思路清晰，溝通能力良好；開會討論時你的優勢凸顯，提出的建設性意見易受到上司肯定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31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財運指數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59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7039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財運運勢說明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varchar(200)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金錢進進出出的一天，保持平常心，得失心不要太重，以免為錢傷神</a:t>
                      </a:r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4260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19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3552AFE5-99DF-837B-BB75-69C24E120ED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270000"/>
            <a:ext cx="7716686" cy="38095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865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6E8071-9082-57EA-A568-D4561A5AE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5936"/>
              </p:ext>
            </p:extLst>
          </p:nvPr>
        </p:nvGraphicFramePr>
        <p:xfrm>
          <a:off x="1085088" y="1600902"/>
          <a:ext cx="7254240" cy="2082646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072896">
                  <a:extLst>
                    <a:ext uri="{9D8B030D-6E8A-4147-A177-3AD203B41FA5}">
                      <a16:colId xmlns:a16="http://schemas.microsoft.com/office/drawing/2014/main" val="2408458708"/>
                    </a:ext>
                  </a:extLst>
                </a:gridCol>
                <a:gridCol w="1426464">
                  <a:extLst>
                    <a:ext uri="{9D8B030D-6E8A-4147-A177-3AD203B41FA5}">
                      <a16:colId xmlns:a16="http://schemas.microsoft.com/office/drawing/2014/main" val="400838208"/>
                    </a:ext>
                  </a:extLst>
                </a:gridCol>
                <a:gridCol w="377952">
                  <a:extLst>
                    <a:ext uri="{9D8B030D-6E8A-4147-A177-3AD203B41FA5}">
                      <a16:colId xmlns:a16="http://schemas.microsoft.com/office/drawing/2014/main" val="2190238592"/>
                    </a:ext>
                  </a:extLst>
                </a:gridCol>
                <a:gridCol w="2097024">
                  <a:extLst>
                    <a:ext uri="{9D8B030D-6E8A-4147-A177-3AD203B41FA5}">
                      <a16:colId xmlns:a16="http://schemas.microsoft.com/office/drawing/2014/main" val="1594280"/>
                    </a:ext>
                  </a:extLst>
                </a:gridCol>
                <a:gridCol w="2279904">
                  <a:extLst>
                    <a:ext uri="{9D8B030D-6E8A-4147-A177-3AD203B41FA5}">
                      <a16:colId xmlns:a16="http://schemas.microsoft.com/office/drawing/2014/main" val="1572924336"/>
                    </a:ext>
                  </a:extLst>
                </a:gridCol>
              </a:tblGrid>
              <a:tr h="31324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</a:t>
                      </a: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型態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479006"/>
                  </a:ext>
                </a:extLst>
              </a:tr>
              <a:tr h="44235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胡美麗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601413"/>
                  </a:ext>
                </a:extLst>
              </a:tr>
              <a:tr h="44235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金額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Int(10)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1000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962330"/>
                  </a:ext>
                </a:extLst>
              </a:tr>
              <a:tr h="88470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想說的話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varchar(100)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希望身體健康，事事順利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39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38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65B20F3E-E36E-F64D-3AE1-F817D1568F5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218" y="1263650"/>
            <a:ext cx="7479914" cy="37106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4865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9" y="792222"/>
            <a:ext cx="217613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事件列</a:t>
            </a:r>
            <a:br>
              <a:rPr lang="en-US" altLang="zh-TW" sz="4800" dirty="0"/>
            </a:br>
            <a:endParaRPr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C65F1AA-A61F-EDEC-757B-CDBBB6112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21287"/>
              </p:ext>
            </p:extLst>
          </p:nvPr>
        </p:nvGraphicFramePr>
        <p:xfrm>
          <a:off x="659219" y="1254641"/>
          <a:ext cx="8066568" cy="3450209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4033284">
                  <a:extLst>
                    <a:ext uri="{9D8B030D-6E8A-4147-A177-3AD203B41FA5}">
                      <a16:colId xmlns:a16="http://schemas.microsoft.com/office/drawing/2014/main" val="958344862"/>
                    </a:ext>
                  </a:extLst>
                </a:gridCol>
                <a:gridCol w="4033284">
                  <a:extLst>
                    <a:ext uri="{9D8B030D-6E8A-4147-A177-3AD203B41FA5}">
                      <a16:colId xmlns:a16="http://schemas.microsoft.com/office/drawing/2014/main" val="3147054946"/>
                    </a:ext>
                  </a:extLst>
                </a:gridCol>
              </a:tblGrid>
              <a:tr h="23888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sz="16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描述性綱目</a:t>
                      </a:r>
                      <a:endParaRPr lang="zh-TW" sz="16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A0C0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sz="16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事件條列式</a:t>
                      </a:r>
                      <a:endParaRPr lang="zh-TW" sz="16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A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112748"/>
                  </a:ext>
                </a:extLst>
              </a:tr>
              <a:tr h="238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使用者透過手機號碼註冊會員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註冊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9167032"/>
                  </a:ext>
                </a:extLst>
              </a:tr>
              <a:tr h="492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使用者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會員、廟方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登入系統可看到首頁、會員中心以及其他功能頁面的連結。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廟方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登入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131066"/>
                  </a:ext>
                </a:extLst>
              </a:tr>
              <a:tr h="492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3.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會員忘記密碼時，可以透過電子郵件驗證，重新設定新密碼。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設置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密碼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027740"/>
                  </a:ext>
                </a:extLst>
              </a:tr>
              <a:tr h="746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會員中心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會員可以查看個人資料、預約紀錄以及購買紀錄，會員可自行修改個人資料。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查看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修改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個人資料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查看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修改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預約紀錄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查看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購買紀錄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8659277"/>
                  </a:ext>
                </a:extLst>
              </a:tr>
              <a:tr h="746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廟方維護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會員資料、預約資料和產品資料。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廟方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維護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會員資料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廟方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維護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預約資料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廟方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維護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產品資料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559596"/>
                  </a:ext>
                </a:extLst>
              </a:tr>
              <a:tr h="492887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預約問事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會員在預約問事的頁面上，選擇廟方提供的日期、時間後，完成線上預約。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預約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問事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2154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18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6A5AD2-FA6C-8582-FA9D-966E7E469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71628"/>
              </p:ext>
            </p:extLst>
          </p:nvPr>
        </p:nvGraphicFramePr>
        <p:xfrm>
          <a:off x="659218" y="1267333"/>
          <a:ext cx="7936142" cy="798966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500046">
                  <a:extLst>
                    <a:ext uri="{9D8B030D-6E8A-4147-A177-3AD203B41FA5}">
                      <a16:colId xmlns:a16="http://schemas.microsoft.com/office/drawing/2014/main" val="1264511119"/>
                    </a:ext>
                  </a:extLst>
                </a:gridCol>
                <a:gridCol w="1423121">
                  <a:extLst>
                    <a:ext uri="{9D8B030D-6E8A-4147-A177-3AD203B41FA5}">
                      <a16:colId xmlns:a16="http://schemas.microsoft.com/office/drawing/2014/main" val="3508865151"/>
                    </a:ext>
                  </a:extLst>
                </a:gridCol>
                <a:gridCol w="679509">
                  <a:extLst>
                    <a:ext uri="{9D8B030D-6E8A-4147-A177-3AD203B41FA5}">
                      <a16:colId xmlns:a16="http://schemas.microsoft.com/office/drawing/2014/main" val="497743530"/>
                    </a:ext>
                  </a:extLst>
                </a:gridCol>
                <a:gridCol w="2166733">
                  <a:extLst>
                    <a:ext uri="{9D8B030D-6E8A-4147-A177-3AD203B41FA5}">
                      <a16:colId xmlns:a16="http://schemas.microsoft.com/office/drawing/2014/main" val="797559111"/>
                    </a:ext>
                  </a:extLst>
                </a:gridCol>
                <a:gridCol w="2166733">
                  <a:extLst>
                    <a:ext uri="{9D8B030D-6E8A-4147-A177-3AD203B41FA5}">
                      <a16:colId xmlns:a16="http://schemas.microsoft.com/office/drawing/2014/main" val="2602068948"/>
                    </a:ext>
                  </a:extLst>
                </a:gridCol>
              </a:tblGrid>
              <a:tr h="179732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27009"/>
                  </a:ext>
                </a:extLst>
              </a:tr>
              <a:tr h="179732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神明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Char(30)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月老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extLst>
                  <a:ext uri="{0D108BD9-81ED-4DB2-BD59-A6C34878D82A}">
                    <a16:rowId xmlns:a16="http://schemas.microsoft.com/office/drawing/2014/main" val="251940171"/>
                  </a:ext>
                </a:extLst>
              </a:tr>
              <a:tr h="311286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varchar(500)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94471" marR="94471" marT="0" marB="0"/>
                </a:tc>
                <a:extLst>
                  <a:ext uri="{0D108BD9-81ED-4DB2-BD59-A6C34878D82A}">
                    <a16:rowId xmlns:a16="http://schemas.microsoft.com/office/drawing/2014/main" val="64083341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76C9832-B42B-E219-5F2D-FB1CC763F938}"/>
              </a:ext>
            </a:extLst>
          </p:cNvPr>
          <p:cNvSpPr txBox="1"/>
          <p:nvPr/>
        </p:nvSpPr>
        <p:spPr>
          <a:xfrm>
            <a:off x="1180001" y="2403482"/>
            <a:ext cx="6894576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掌管人世間姻緣的神紙，保管姻緣簿的月老會依照個性、興趣等條件，將有姻緣關係的未婚男女們以紅絲線綁牢。如今的形象便是面目和藹慈祥，左手拿姻緣簿，右手拄拐杖，來幫大家牽紅線，使有情人終成眷屬，讓不少單身男女到此求取姻緣！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Aft>
                <a:spcPts val="800"/>
              </a:spcAft>
            </a:pP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流程1：誠心參拜前記得一定要準備兩份供品，一份給廟裡的眾神明，一份獻給月老。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Aft>
                <a:spcPts val="800"/>
              </a:spcAft>
            </a:pP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流程2：舉香按照參拜流程，並向主祀神明說明來歷，才可前往祭拜月老。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Aft>
                <a:spcPts val="800"/>
              </a:spcAft>
            </a:pP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流程3：參拜月老時，需讓月老看清你的臉，並清楚交代自己的姓名與生辰八字，接著就是詳述求偶的條件，若是已有對象則要說出對方的姓名與生日等。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Aft>
                <a:spcPts val="800"/>
              </a:spcAft>
            </a:pPr>
            <a:r>
              <a:rPr lang="en-US" altLang="zh-TW" sz="14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流程4：擲杯待月老允諾方可取得紅線，並將紅線順時針繞過3圈天公爐，並且隨師攜帶、妥善保管。</a:t>
            </a:r>
            <a:endParaRPr lang="zh-TW" altLang="zh-TW" sz="1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03CDCF0-3927-4B7A-0B90-1876D1430625}"/>
              </a:ext>
            </a:extLst>
          </p:cNvPr>
          <p:cNvCxnSpPr>
            <a:cxnSpLocks/>
          </p:cNvCxnSpPr>
          <p:nvPr/>
        </p:nvCxnSpPr>
        <p:spPr>
          <a:xfrm flipH="1">
            <a:off x="6778752" y="1912184"/>
            <a:ext cx="560832" cy="49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5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951629" y="1871300"/>
            <a:ext cx="3240741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廟方維護</a:t>
            </a:r>
          </a:p>
        </p:txBody>
      </p:sp>
    </p:spTree>
    <p:extLst>
      <p:ext uri="{BB962C8B-B14F-4D97-AF65-F5344CB8AC3E}">
        <p14:creationId xmlns:p14="http://schemas.microsoft.com/office/powerpoint/2010/main" val="193189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AF4213F-11BE-2910-8804-0F7A2C98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257" y="134508"/>
            <a:ext cx="4176143" cy="5008992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5B407BEA-0676-BA1A-5663-7F8D7465168A}"/>
              </a:ext>
            </a:extLst>
          </p:cNvPr>
          <p:cNvSpPr/>
          <p:nvPr/>
        </p:nvSpPr>
        <p:spPr>
          <a:xfrm>
            <a:off x="659219" y="792222"/>
            <a:ext cx="1942214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Google Shape;4399;p38">
            <a:extLst>
              <a:ext uri="{FF2B5EF4-FFF2-40B4-BE49-F238E27FC236}">
                <a16:creationId xmlns:a16="http://schemas.microsoft.com/office/drawing/2014/main" id="{945099CF-72C4-5611-6104-E0AED7A54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64522"/>
            <a:ext cx="3241763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22583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6959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4787"/>
            <a:ext cx="26959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處理描述</a:t>
            </a:r>
            <a:endParaRPr sz="4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08D0D3B-B390-3052-4C5A-021C8F37C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62873"/>
              </p:ext>
            </p:extLst>
          </p:nvPr>
        </p:nvGraphicFramePr>
        <p:xfrm>
          <a:off x="1243584" y="1880861"/>
          <a:ext cx="6656832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1702724">
                  <a:extLst>
                    <a:ext uri="{9D8B030D-6E8A-4147-A177-3AD203B41FA5}">
                      <a16:colId xmlns:a16="http://schemas.microsoft.com/office/drawing/2014/main" val="1665144648"/>
                    </a:ext>
                  </a:extLst>
                </a:gridCol>
                <a:gridCol w="4954108">
                  <a:extLst>
                    <a:ext uri="{9D8B030D-6E8A-4147-A177-3AD203B41FA5}">
                      <a16:colId xmlns:a16="http://schemas.microsoft.com/office/drawing/2014/main" val="2913122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處理名稱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廟方維護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338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執行程序與規則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若管理員要維護資料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進入管理相關資料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廟宇資訊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預約時間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產品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會員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其他資訊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的頁面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從網頁上維護會員資料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維護後的資訊將會更新到會員、管理員畫面。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64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資料輸入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來源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維護前的資料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管理員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783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tabLst>
                          <a:tab pos="723265" algn="l"/>
                        </a:tabLst>
                      </a:pP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資料輸出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目的地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維護後的資料</a:t>
                      </a: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管理員、會員畫面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78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限制與備註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4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39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23.png">
            <a:extLst>
              <a:ext uri="{FF2B5EF4-FFF2-40B4-BE49-F238E27FC236}">
                <a16:creationId xmlns:a16="http://schemas.microsoft.com/office/drawing/2014/main" id="{CC579B3A-DC44-DEFF-F372-D085B88D32A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69961" y="90412"/>
            <a:ext cx="4362359" cy="50530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467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3" name="image2.png">
            <a:extLst>
              <a:ext uri="{FF2B5EF4-FFF2-40B4-BE49-F238E27FC236}">
                <a16:creationId xmlns:a16="http://schemas.microsoft.com/office/drawing/2014/main" id="{44D2D7EC-C2BF-6715-9F10-FD9AB67413A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56954" y="259399"/>
            <a:ext cx="5273675" cy="4724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8109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1476759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1476759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藍圖</a:t>
            </a:r>
            <a:endParaRPr sz="4800" dirty="0"/>
          </a:p>
        </p:txBody>
      </p:sp>
      <p:pic>
        <p:nvPicPr>
          <p:cNvPr id="2" name="image19.png">
            <a:extLst>
              <a:ext uri="{FF2B5EF4-FFF2-40B4-BE49-F238E27FC236}">
                <a16:creationId xmlns:a16="http://schemas.microsoft.com/office/drawing/2014/main" id="{759DBA50-2A33-4143-4DB3-625186012F8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95994" y="406400"/>
            <a:ext cx="5273675" cy="4330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8617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8" y="792222"/>
            <a:ext cx="270067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659218" y="259399"/>
            <a:ext cx="2700670" cy="67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資料詞彙</a:t>
            </a:r>
            <a:endParaRPr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2196AE2-C5D1-E051-6030-642C9FE5C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436"/>
              </p:ext>
            </p:extLst>
          </p:nvPr>
        </p:nvGraphicFramePr>
        <p:xfrm>
          <a:off x="659218" y="1306194"/>
          <a:ext cx="7948334" cy="2682240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1502351">
                  <a:extLst>
                    <a:ext uri="{9D8B030D-6E8A-4147-A177-3AD203B41FA5}">
                      <a16:colId xmlns:a16="http://schemas.microsoft.com/office/drawing/2014/main" val="451416245"/>
                    </a:ext>
                  </a:extLst>
                </a:gridCol>
                <a:gridCol w="1425306">
                  <a:extLst>
                    <a:ext uri="{9D8B030D-6E8A-4147-A177-3AD203B41FA5}">
                      <a16:colId xmlns:a16="http://schemas.microsoft.com/office/drawing/2014/main" val="3403161099"/>
                    </a:ext>
                  </a:extLst>
                </a:gridCol>
                <a:gridCol w="680553">
                  <a:extLst>
                    <a:ext uri="{9D8B030D-6E8A-4147-A177-3AD203B41FA5}">
                      <a16:colId xmlns:a16="http://schemas.microsoft.com/office/drawing/2014/main" val="2599316256"/>
                    </a:ext>
                  </a:extLst>
                </a:gridCol>
                <a:gridCol w="2170062">
                  <a:extLst>
                    <a:ext uri="{9D8B030D-6E8A-4147-A177-3AD203B41FA5}">
                      <a16:colId xmlns:a16="http://schemas.microsoft.com/office/drawing/2014/main" val="2907305229"/>
                    </a:ext>
                  </a:extLst>
                </a:gridCol>
                <a:gridCol w="2170062">
                  <a:extLst>
                    <a:ext uri="{9D8B030D-6E8A-4147-A177-3AD203B41FA5}">
                      <a16:colId xmlns:a16="http://schemas.microsoft.com/office/drawing/2014/main" val="1106638816"/>
                    </a:ext>
                  </a:extLst>
                </a:gridCol>
              </a:tblGrid>
              <a:tr h="20046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欄位名稱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長度/型態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鍵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規則/格式/範圍/公式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 err="1">
                          <a:solidFill>
                            <a:schemeClr val="bg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範例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6236"/>
                  </a:ext>
                </a:extLst>
              </a:tr>
              <a:tr h="20046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新服務-主旨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varchar(60)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問事服務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54362"/>
                  </a:ext>
                </a:extLst>
              </a:tr>
              <a:tr h="200464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新公告-主旨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varchar(60)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開運商品出貨通知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6005626"/>
                  </a:ext>
                </a:extLst>
              </a:tr>
              <a:tr h="60139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新服務-內容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varchar(500)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問事服務改為每週一、三、五:晚上6點至9點</a:t>
                      </a:r>
                      <a:b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每時段可有3人預約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560561"/>
                  </a:ext>
                </a:extLst>
              </a:tr>
              <a:tr h="601391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新公告-內容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varchar(500)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截至04/23錢購買之開運商品皆已出貨~請記得取貨!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480098"/>
                  </a:ext>
                </a:extLst>
              </a:tr>
              <a:tr h="400927"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圖片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image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服務或公告內容相關之圖片</a:t>
                      </a:r>
                      <a:endParaRPr lang="zh-TW" sz="16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35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83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0;p35">
            <a:extLst>
              <a:ext uri="{FF2B5EF4-FFF2-40B4-BE49-F238E27FC236}">
                <a16:creationId xmlns:a16="http://schemas.microsoft.com/office/drawing/2014/main" id="{0FE77B22-2958-A3FD-8CB8-5EAC16879ACF}"/>
              </a:ext>
            </a:extLst>
          </p:cNvPr>
          <p:cNvSpPr txBox="1">
            <a:spLocks/>
          </p:cNvSpPr>
          <p:nvPr/>
        </p:nvSpPr>
        <p:spPr>
          <a:xfrm>
            <a:off x="720000" y="2021855"/>
            <a:ext cx="7704000" cy="109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lack Han Sans"/>
              <a:buNone/>
              <a:defRPr sz="5200" b="0" i="0" u="none" strike="noStrike" cap="none">
                <a:solidFill>
                  <a:srgbClr val="191919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en-US" altLang="zh-TW" sz="6600" dirty="0"/>
              <a:t>THE</a:t>
            </a:r>
            <a:r>
              <a:rPr lang="zh-TW" altLang="en-US" sz="6600" dirty="0"/>
              <a:t> </a:t>
            </a:r>
            <a:r>
              <a:rPr lang="en-US" altLang="zh-TW" sz="6600" dirty="0"/>
              <a:t>END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515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>
            <a:extLst>
              <a:ext uri="{FF2B5EF4-FFF2-40B4-BE49-F238E27FC236}">
                <a16:creationId xmlns:a16="http://schemas.microsoft.com/office/drawing/2014/main" id="{8D08C9A2-8084-9873-3BDA-46D49AA4F31A}"/>
              </a:ext>
            </a:extLst>
          </p:cNvPr>
          <p:cNvSpPr/>
          <p:nvPr/>
        </p:nvSpPr>
        <p:spPr>
          <a:xfrm>
            <a:off x="659219" y="792222"/>
            <a:ext cx="2176130" cy="275857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solidFill>
              <a:schemeClr val="accent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99" name="Google Shape;4399;p38"/>
          <p:cNvSpPr txBox="1">
            <a:spLocks noGrp="1"/>
          </p:cNvSpPr>
          <p:nvPr>
            <p:ph type="title"/>
          </p:nvPr>
        </p:nvSpPr>
        <p:spPr>
          <a:xfrm>
            <a:off x="323689" y="257826"/>
            <a:ext cx="2789658" cy="1238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事件列</a:t>
            </a:r>
            <a:br>
              <a:rPr lang="en-US" altLang="zh-TW" sz="4800" dirty="0"/>
            </a:br>
            <a:endParaRPr sz="4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5565B1E-A526-C858-31F7-9845D67B1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762768"/>
              </p:ext>
            </p:extLst>
          </p:nvPr>
        </p:nvGraphicFramePr>
        <p:xfrm>
          <a:off x="659218" y="1496599"/>
          <a:ext cx="8066568" cy="3216031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4033284">
                  <a:extLst>
                    <a:ext uri="{9D8B030D-6E8A-4147-A177-3AD203B41FA5}">
                      <a16:colId xmlns:a16="http://schemas.microsoft.com/office/drawing/2014/main" val="1494490545"/>
                    </a:ext>
                  </a:extLst>
                </a:gridCol>
                <a:gridCol w="4033284">
                  <a:extLst>
                    <a:ext uri="{9D8B030D-6E8A-4147-A177-3AD203B41FA5}">
                      <a16:colId xmlns:a16="http://schemas.microsoft.com/office/drawing/2014/main" val="3937321505"/>
                    </a:ext>
                  </a:extLst>
                </a:gridCol>
              </a:tblGrid>
              <a:tr h="827406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7.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線上點燈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會員在線上點燈的頁面上，依據自身需求，選擇對應的燈種，並線上支付相對應的金額後，完成線上點燈。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操作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點燈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8751281"/>
                  </a:ext>
                </a:extLst>
              </a:tr>
              <a:tr h="827406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8.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代燒金紙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會員在代燒金紙的頁面上，選擇金紙數量，並線上支付相對應金額後，完成代燒金紙。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點選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代燒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393825"/>
                  </a:ext>
                </a:extLst>
              </a:tr>
              <a:tr h="546024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9.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祈福商品列表、購物車功能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點選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商品</a:t>
                      </a:r>
                    </a:p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點選</a:t>
                      </a:r>
                      <a:r>
                        <a:rPr lang="en-US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+</a:t>
                      </a:r>
                      <a:r>
                        <a:rPr lang="zh-TW" sz="1600" kern="100" baseline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購物車</a:t>
                      </a:r>
                      <a:endParaRPr lang="zh-TW" sz="1600" kern="100" baseline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4694221"/>
                  </a:ext>
                </a:extLst>
              </a:tr>
              <a:tr h="469171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祈福卡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會員在祈福卡頁面上留言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留言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祈福卡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85282"/>
                  </a:ext>
                </a:extLst>
              </a:tr>
              <a:tr h="546024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ts val="2000"/>
                        </a:lnSpc>
                        <a:buFont typeface="+mj-lt"/>
                        <a:buNone/>
                      </a:pPr>
                      <a:r>
                        <a:rPr lang="en-US" alt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11.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線上求籤功能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: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會員在線上求籤頁面上，依照求籤流程進行操作。</a:t>
                      </a:r>
                      <a:endParaRPr 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ts val="2000"/>
                        </a:lnSpc>
                        <a:buFont typeface="+mj-lt"/>
                        <a:buAutoNum type="alphaLcPeriod"/>
                      </a:pP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會員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點選</a:t>
                      </a:r>
                      <a:r>
                        <a:rPr lang="en-US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+</a:t>
                      </a:r>
                      <a:r>
                        <a:rPr lang="zh-TW" sz="1600" kern="100" baseline="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求籤</a:t>
                      </a:r>
                      <a:endParaRPr lang="en-US" altLang="zh-TW" sz="1600" kern="100" baseline="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939274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0131F91-7F41-5347-9CA9-F5E971768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80371"/>
              </p:ext>
            </p:extLst>
          </p:nvPr>
        </p:nvGraphicFramePr>
        <p:xfrm>
          <a:off x="659219" y="1257713"/>
          <a:ext cx="8066568" cy="238887"/>
        </p:xfrm>
        <a:graphic>
          <a:graphicData uri="http://schemas.openxmlformats.org/drawingml/2006/table">
            <a:tbl>
              <a:tblPr bandRow="1">
                <a:tableStyleId>{7A5214A5-EE63-4907-BDD9-8F1D3F2704F1}</a:tableStyleId>
              </a:tblPr>
              <a:tblGrid>
                <a:gridCol w="4033284">
                  <a:extLst>
                    <a:ext uri="{9D8B030D-6E8A-4147-A177-3AD203B41FA5}">
                      <a16:colId xmlns:a16="http://schemas.microsoft.com/office/drawing/2014/main" val="3351374933"/>
                    </a:ext>
                  </a:extLst>
                </a:gridCol>
                <a:gridCol w="4033284">
                  <a:extLst>
                    <a:ext uri="{9D8B030D-6E8A-4147-A177-3AD203B41FA5}">
                      <a16:colId xmlns:a16="http://schemas.microsoft.com/office/drawing/2014/main" val="2779175874"/>
                    </a:ext>
                  </a:extLst>
                </a:gridCol>
              </a:tblGrid>
              <a:tr h="238887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sz="16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描述性綱目</a:t>
                      </a:r>
                      <a:endParaRPr lang="zh-TW" sz="16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A0C0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sz="1600" kern="1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事件條列式</a:t>
                      </a:r>
                      <a:endParaRPr lang="zh-TW" sz="1600" kern="100" baseline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A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247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95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51;p35">
            <a:extLst>
              <a:ext uri="{FF2B5EF4-FFF2-40B4-BE49-F238E27FC236}">
                <a16:creationId xmlns:a16="http://schemas.microsoft.com/office/drawing/2014/main" id="{DC2BB378-28BA-3265-DE27-5375042A20AD}"/>
              </a:ext>
            </a:extLst>
          </p:cNvPr>
          <p:cNvSpPr txBox="1">
            <a:spLocks/>
          </p:cNvSpPr>
          <p:nvPr/>
        </p:nvSpPr>
        <p:spPr>
          <a:xfrm>
            <a:off x="2889347" y="2083951"/>
            <a:ext cx="3365305" cy="9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20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lack Han Sans"/>
              <a:buNone/>
              <a:defRPr sz="3500" b="0" i="0" u="none" strike="noStrike" cap="none">
                <a:solidFill>
                  <a:schemeClr val="lt2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會員註冊</a:t>
            </a:r>
          </a:p>
        </p:txBody>
      </p:sp>
    </p:spTree>
    <p:extLst>
      <p:ext uri="{BB962C8B-B14F-4D97-AF65-F5344CB8AC3E}">
        <p14:creationId xmlns:p14="http://schemas.microsoft.com/office/powerpoint/2010/main" val="96291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Smart Home Project Proposal by Slidesgo">
  <a:themeElements>
    <a:clrScheme name="Simple Light">
      <a:dk1>
        <a:srgbClr val="253035"/>
      </a:dk1>
      <a:lt1>
        <a:srgbClr val="F9F9F9"/>
      </a:lt1>
      <a:dk2>
        <a:srgbClr val="FFFFFF"/>
      </a:dk2>
      <a:lt2>
        <a:srgbClr val="7A0C0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30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2274</Words>
  <Application>Microsoft Office PowerPoint</Application>
  <PresentationFormat>如螢幕大小 (16:9)</PresentationFormat>
  <Paragraphs>717</Paragraphs>
  <Slides>78</Slides>
  <Notes>69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5" baseType="lpstr">
      <vt:lpstr>標楷體</vt:lpstr>
      <vt:lpstr>ABeeZee</vt:lpstr>
      <vt:lpstr>Arial</vt:lpstr>
      <vt:lpstr>Times New Roman</vt:lpstr>
      <vt:lpstr>Black Han Sans</vt:lpstr>
      <vt:lpstr>Calibri</vt:lpstr>
      <vt:lpstr>Smart Home Project Proposal by Slidesgo</vt:lpstr>
      <vt:lpstr>電子化廟宇 老公宮</vt:lpstr>
      <vt:lpstr>TABLE OF CONTENTS</vt:lpstr>
      <vt:lpstr>問題描述 </vt:lpstr>
      <vt:lpstr>系統目標 </vt:lpstr>
      <vt:lpstr>系統功能 </vt:lpstr>
      <vt:lpstr>環境圖 </vt:lpstr>
      <vt:lpstr>事件列 </vt:lpstr>
      <vt:lpstr>事件列 </vt:lpstr>
      <vt:lpstr>PowerPoint 簡報</vt:lpstr>
      <vt:lpstr>流程圖</vt:lpstr>
      <vt:lpstr>處理描述</vt:lpstr>
      <vt:lpstr>藍圖</vt:lpstr>
      <vt:lpstr>藍圖</vt:lpstr>
      <vt:lpstr>資料詞彙</vt:lpstr>
      <vt:lpstr>PowerPoint 簡報</vt:lpstr>
      <vt:lpstr>流程圖</vt:lpstr>
      <vt:lpstr>處理描述</vt:lpstr>
      <vt:lpstr>藍圖</vt:lpstr>
      <vt:lpstr>資料詞彙</vt:lpstr>
      <vt:lpstr>PowerPoint 簡報</vt:lpstr>
      <vt:lpstr>流程圖</vt:lpstr>
      <vt:lpstr>處理描述</vt:lpstr>
      <vt:lpstr>藍圖</vt:lpstr>
      <vt:lpstr>資料詞彙</vt:lpstr>
      <vt:lpstr>PowerPoint 簡報</vt:lpstr>
      <vt:lpstr>流程圖</vt:lpstr>
      <vt:lpstr>處理描述</vt:lpstr>
      <vt:lpstr>藍圖</vt:lpstr>
      <vt:lpstr>藍圖</vt:lpstr>
      <vt:lpstr>資料詞彙</vt:lpstr>
      <vt:lpstr>PowerPoint 簡報</vt:lpstr>
      <vt:lpstr>流程圖</vt:lpstr>
      <vt:lpstr>處理描述</vt:lpstr>
      <vt:lpstr>藍圖</vt:lpstr>
      <vt:lpstr>藍圖</vt:lpstr>
      <vt:lpstr>藍圖</vt:lpstr>
      <vt:lpstr>資料詞彙</vt:lpstr>
      <vt:lpstr>藍圖</vt:lpstr>
      <vt:lpstr>資料詞彙</vt:lpstr>
      <vt:lpstr>藍圖</vt:lpstr>
      <vt:lpstr>資料詞彙</vt:lpstr>
      <vt:lpstr>PowerPoint 簡報</vt:lpstr>
      <vt:lpstr>流程圖</vt:lpstr>
      <vt:lpstr>處理描述</vt:lpstr>
      <vt:lpstr>藍圖</vt:lpstr>
      <vt:lpstr>資料詞彙</vt:lpstr>
      <vt:lpstr>PowerPoint 簡報</vt:lpstr>
      <vt:lpstr>流程圖</vt:lpstr>
      <vt:lpstr>處理描述</vt:lpstr>
      <vt:lpstr>藍圖</vt:lpstr>
      <vt:lpstr>藍圖</vt:lpstr>
      <vt:lpstr>資料詞彙</vt:lpstr>
      <vt:lpstr>資料詞彙</vt:lpstr>
      <vt:lpstr>藍圖</vt:lpstr>
      <vt:lpstr>資料詞彙</vt:lpstr>
      <vt:lpstr>藍圖</vt:lpstr>
      <vt:lpstr>資料詞彙</vt:lpstr>
      <vt:lpstr>藍圖</vt:lpstr>
      <vt:lpstr>藍圖</vt:lpstr>
      <vt:lpstr>藍圖</vt:lpstr>
      <vt:lpstr>藍圖</vt:lpstr>
      <vt:lpstr>藍圖</vt:lpstr>
      <vt:lpstr>資料詞彙</vt:lpstr>
      <vt:lpstr>藍圖</vt:lpstr>
      <vt:lpstr>資料詞彙</vt:lpstr>
      <vt:lpstr>資料詞彙</vt:lpstr>
      <vt:lpstr>藍圖</vt:lpstr>
      <vt:lpstr>資料詞彙</vt:lpstr>
      <vt:lpstr>藍圖</vt:lpstr>
      <vt:lpstr>資料詞彙</vt:lpstr>
      <vt:lpstr>PowerPoint 簡報</vt:lpstr>
      <vt:lpstr>流程圖</vt:lpstr>
      <vt:lpstr>處理描述</vt:lpstr>
      <vt:lpstr>藍圖</vt:lpstr>
      <vt:lpstr>藍圖</vt:lpstr>
      <vt:lpstr>藍圖</vt:lpstr>
      <vt:lpstr>資料詞彙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電子化廟宇 老公宮</dc:title>
  <cp:lastModifiedBy>禾 鄭</cp:lastModifiedBy>
  <cp:revision>25</cp:revision>
  <dcterms:modified xsi:type="dcterms:W3CDTF">2023-04-25T15:11:11Z</dcterms:modified>
</cp:coreProperties>
</file>